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aleway"/>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E2A1C2B-5FC5-40DA-9103-28C54883790D}">
  <a:tblStyle styleId="{9E2A1C2B-5FC5-40DA-9103-28C54883790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5.xml"/><Relationship Id="rId33" Type="http://schemas.openxmlformats.org/officeDocument/2006/relationships/font" Target="fonts/Raleway-boldItalic.fntdata"/><Relationship Id="rId10" Type="http://schemas.openxmlformats.org/officeDocument/2006/relationships/slide" Target="slides/slide4.xml"/><Relationship Id="rId32" Type="http://schemas.openxmlformats.org/officeDocument/2006/relationships/font" Target="fonts/Raleway-italic.fntdata"/><Relationship Id="rId13" Type="http://schemas.openxmlformats.org/officeDocument/2006/relationships/slide" Target="slides/slide7.xml"/><Relationship Id="rId35" Type="http://schemas.openxmlformats.org/officeDocument/2006/relationships/font" Target="fonts/Lato-bold.fntdata"/><Relationship Id="rId12" Type="http://schemas.openxmlformats.org/officeDocument/2006/relationships/slide" Target="slides/slide6.xml"/><Relationship Id="rId34" Type="http://schemas.openxmlformats.org/officeDocument/2006/relationships/font" Target="fonts/Lato-regular.fntdata"/><Relationship Id="rId15" Type="http://schemas.openxmlformats.org/officeDocument/2006/relationships/slide" Target="slides/slide9.xml"/><Relationship Id="rId37" Type="http://schemas.openxmlformats.org/officeDocument/2006/relationships/font" Target="fonts/Lato-boldItalic.fntdata"/><Relationship Id="rId14" Type="http://schemas.openxmlformats.org/officeDocument/2006/relationships/slide" Target="slides/slide8.xml"/><Relationship Id="rId36" Type="http://schemas.openxmlformats.org/officeDocument/2006/relationships/font" Target="fonts/La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696d23839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696d23839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696d23839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696d23839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f88252dc4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f88252dc4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696d23839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696d23839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f88252dc4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f88252dc4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f88252dc4_0_1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f88252dc4_0_1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f88252dc4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f88252dc4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 Id="rId6" Type="http://schemas.openxmlformats.org/officeDocument/2006/relationships/slide" Target="/ppt/slides/slide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 Id="rId6" Type="http://schemas.openxmlformats.org/officeDocument/2006/relationships/slide" Target="/ppt/slides/sl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600">
                <a:latin typeface="Raleway"/>
                <a:ea typeface="Raleway"/>
                <a:cs typeface="Raleway"/>
                <a:sym typeface="Raleway"/>
              </a:rPr>
              <a:t>Конфиденциально</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600">
                <a:latin typeface="Raleway"/>
                <a:ea typeface="Raleway"/>
                <a:cs typeface="Raleway"/>
                <a:sym typeface="Raleway"/>
              </a:rPr>
              <a:t>Создано для компании </a:t>
            </a:r>
            <a:r>
              <a:rPr b="1" lang="ru" sz="600">
                <a:latin typeface="Raleway"/>
                <a:ea typeface="Raleway"/>
                <a:cs typeface="Raleway"/>
                <a:sym typeface="Raleway"/>
              </a:rPr>
              <a:t>[Название компании]</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ru" sz="600">
                <a:latin typeface="Raleway"/>
                <a:ea typeface="Raleway"/>
                <a:cs typeface="Raleway"/>
                <a:sym typeface="Raleway"/>
              </a:rPr>
              <a:t>Версия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600">
                <a:solidFill>
                  <a:srgbClr val="FFFFFF"/>
                </a:solidFill>
                <a:latin typeface="Raleway"/>
                <a:ea typeface="Raleway"/>
                <a:cs typeface="Raleway"/>
                <a:sym typeface="Raleway"/>
              </a:rPr>
              <a:t>Конфиденциально</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600">
                <a:solidFill>
                  <a:srgbClr val="FFFFFF"/>
                </a:solidFill>
                <a:latin typeface="Raleway"/>
                <a:ea typeface="Raleway"/>
                <a:cs typeface="Raleway"/>
                <a:sym typeface="Raleway"/>
              </a:rPr>
              <a:t>Создано для компании </a:t>
            </a:r>
            <a:r>
              <a:rPr b="1" lang="ru" sz="600">
                <a:solidFill>
                  <a:srgbClr val="FFFFFF"/>
                </a:solidFill>
                <a:latin typeface="Raleway"/>
                <a:ea typeface="Raleway"/>
                <a:cs typeface="Raleway"/>
                <a:sym typeface="Raleway"/>
              </a:rPr>
              <a:t>[Название компании]</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ru" sz="600">
                <a:solidFill>
                  <a:srgbClr val="FFFFFF"/>
                </a:solidFill>
                <a:latin typeface="Raleway"/>
                <a:ea typeface="Raleway"/>
                <a:cs typeface="Raleway"/>
                <a:sym typeface="Raleway"/>
              </a:rPr>
              <a:t>Версия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ru"/>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image" Target="../media/image3.jpg"/><Relationship Id="rId5"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2.jpg"/><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5.xml"/><Relationship Id="rId9" Type="http://schemas.openxmlformats.org/officeDocument/2006/relationships/slide" Target="/ppt/slides/slide19.xml"/><Relationship Id="rId5" Type="http://schemas.openxmlformats.org/officeDocument/2006/relationships/slide" Target="/ppt/slides/slide6.xml"/><Relationship Id="rId6" Type="http://schemas.openxmlformats.org/officeDocument/2006/relationships/slide" Target="/ppt/slides/slide14.xml"/><Relationship Id="rId7" Type="http://schemas.openxmlformats.org/officeDocument/2006/relationships/slide" Target="/ppt/slides/slide15.xml"/><Relationship Id="rId8" Type="http://schemas.openxmlformats.org/officeDocument/2006/relationships/slide" Target="/ppt/slides/slide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575" y="1283800"/>
            <a:ext cx="8023200" cy="271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3200">
                <a:solidFill>
                  <a:srgbClr val="000000"/>
                </a:solidFill>
              </a:rPr>
              <a:t>Проектное предложение</a:t>
            </a:r>
            <a:endParaRPr sz="3200">
              <a:solidFill>
                <a:srgbClr val="000000"/>
              </a:solidFill>
            </a:endParaRPr>
          </a:p>
          <a:p>
            <a:pPr indent="0" lvl="0" marL="0" rtl="0" algn="l">
              <a:spcBef>
                <a:spcPts val="0"/>
              </a:spcBef>
              <a:spcAft>
                <a:spcPts val="0"/>
              </a:spcAft>
              <a:buNone/>
            </a:pPr>
            <a:r>
              <a:rPr lang="ru" sz="3200">
                <a:solidFill>
                  <a:srgbClr val="000000"/>
                </a:solidFill>
              </a:rPr>
              <a:t>на тему “Программа для формирования расписания преподавателей по файлам Excel и ведомость загрузки аудиторий”</a:t>
            </a:r>
            <a:endParaRPr sz="3200">
              <a:solidFill>
                <a:srgbClr val="000000"/>
              </a:solidFill>
            </a:endParaRPr>
          </a:p>
        </p:txBody>
      </p:sp>
      <p:sp>
        <p:nvSpPr>
          <p:cNvPr id="177" name="Google Shape;177;p18"/>
          <p:cNvSpPr txBox="1"/>
          <p:nvPr>
            <p:ph idx="1" type="subTitle"/>
          </p:nvPr>
        </p:nvSpPr>
        <p:spPr>
          <a:xfrm>
            <a:off x="2126538" y="4889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sz="1400"/>
              <a:t>Ижевск 2022 гр. Б21-191-1 Зу</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7"/>
          <p:cNvSpPr txBox="1"/>
          <p:nvPr>
            <p:ph type="title"/>
          </p:nvPr>
        </p:nvSpPr>
        <p:spPr>
          <a:xfrm>
            <a:off x="730725" y="1318650"/>
            <a:ext cx="4301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Общение с заказчиком</a:t>
            </a:r>
            <a:endParaRPr/>
          </a:p>
          <a:p>
            <a:pPr indent="0" lvl="0" marL="0" rtl="0" algn="l">
              <a:spcBef>
                <a:spcPts val="0"/>
              </a:spcBef>
              <a:spcAft>
                <a:spcPts val="0"/>
              </a:spcAft>
              <a:buNone/>
            </a:pPr>
            <a:r>
              <a:t/>
            </a:r>
            <a:endParaRPr b="0"/>
          </a:p>
        </p:txBody>
      </p:sp>
      <p:sp>
        <p:nvSpPr>
          <p:cNvPr id="233" name="Google Shape;233;p27"/>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100"/>
              <a:t>Нашим непосредственным заказчиком является наш преподаватель и наставник. </a:t>
            </a:r>
            <a:endParaRPr sz="1100"/>
          </a:p>
          <a:p>
            <a:pPr indent="0" lvl="0" marL="0" rtl="0" algn="l">
              <a:spcBef>
                <a:spcPts val="1600"/>
              </a:spcBef>
              <a:spcAft>
                <a:spcPts val="0"/>
              </a:spcAft>
              <a:buNone/>
            </a:pPr>
            <a:r>
              <a:rPr lang="ru" sz="1100"/>
              <a:t>Также для дополнительных замечаний и предложений будет найдена вторая кандидатура на кафедре ИВТ для дополнительных замечаний и предложений.</a:t>
            </a:r>
            <a:endParaRPr sz="1100"/>
          </a:p>
          <a:p>
            <a:pPr indent="0" lvl="0" marL="0" rtl="0" algn="l">
              <a:spcBef>
                <a:spcPts val="1600"/>
              </a:spcBef>
              <a:spcAft>
                <a:spcPts val="0"/>
              </a:spcAft>
              <a:buNone/>
            </a:pPr>
            <a:r>
              <a:rPr lang="ru" sz="1100"/>
              <a:t>Основное общение будет происходить в телеграмме.</a:t>
            </a:r>
            <a:endParaRPr sz="1100"/>
          </a:p>
          <a:p>
            <a:pPr indent="0" lvl="0" marL="0" rtl="0" algn="l">
              <a:spcBef>
                <a:spcPts val="1600"/>
              </a:spcBef>
              <a:spcAft>
                <a:spcPts val="1600"/>
              </a:spcAft>
              <a:buNone/>
            </a:pPr>
            <a:r>
              <a:t/>
            </a:r>
            <a:endParaRPr sz="1100"/>
          </a:p>
        </p:txBody>
      </p:sp>
      <p:pic>
        <p:nvPicPr>
          <p:cNvPr descr="shutterstock_199014602.jpg" id="234" name="Google Shape;234;p27"/>
          <p:cNvPicPr preferRelativeResize="0"/>
          <p:nvPr/>
        </p:nvPicPr>
        <p:blipFill rotWithShape="1">
          <a:blip r:embed="rId3">
            <a:alphaModFix/>
          </a:blip>
          <a:srcRect b="14900" l="27866" r="791" t="2590"/>
          <a:stretch/>
        </p:blipFill>
        <p:spPr>
          <a:xfrm>
            <a:off x="5146750" y="1184600"/>
            <a:ext cx="3997249" cy="3262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graphicFrame>
        <p:nvGraphicFramePr>
          <p:cNvPr id="239" name="Google Shape;239;p28"/>
          <p:cNvGraphicFramePr/>
          <p:nvPr/>
        </p:nvGraphicFramePr>
        <p:xfrm>
          <a:off x="952500" y="1809750"/>
          <a:ext cx="3000000" cy="3000000"/>
        </p:xfrm>
        <a:graphic>
          <a:graphicData uri="http://schemas.openxmlformats.org/drawingml/2006/table">
            <a:tbl>
              <a:tblPr>
                <a:noFill/>
                <a:tableStyleId>{9E2A1C2B-5FC5-40DA-9103-28C54883790D}</a:tableStyleId>
              </a:tblPr>
              <a:tblGrid>
                <a:gridCol w="1809750"/>
                <a:gridCol w="1809750"/>
                <a:gridCol w="1809750"/>
                <a:gridCol w="1809750"/>
              </a:tblGrid>
              <a:tr h="381000">
                <a:tc>
                  <a:txBody>
                    <a:bodyPr/>
                    <a:lstStyle/>
                    <a:p>
                      <a:pPr indent="0" lvl="0" marL="0" rtl="0" algn="l">
                        <a:spcBef>
                          <a:spcPts val="0"/>
                        </a:spcBef>
                        <a:spcAft>
                          <a:spcPts val="0"/>
                        </a:spcAft>
                        <a:buNone/>
                      </a:pPr>
                      <a:r>
                        <a:rPr lang="ru"/>
                        <a:t>Общение</a:t>
                      </a:r>
                      <a:endParaRPr/>
                    </a:p>
                  </a:txBody>
                  <a:tcPr marT="91425" marB="91425" marR="91425" marL="91425"/>
                </a:tc>
                <a:tc>
                  <a:txBody>
                    <a:bodyPr/>
                    <a:lstStyle/>
                    <a:p>
                      <a:pPr indent="0" lvl="0" marL="0" rtl="0" algn="l">
                        <a:spcBef>
                          <a:spcPts val="0"/>
                        </a:spcBef>
                        <a:spcAft>
                          <a:spcPts val="0"/>
                        </a:spcAft>
                        <a:buNone/>
                      </a:pPr>
                      <a:r>
                        <a:rPr lang="ru"/>
                        <a:t>В </a:t>
                      </a:r>
                      <a:r>
                        <a:rPr lang="ru"/>
                        <a:t>команде</a:t>
                      </a:r>
                      <a:endParaRPr/>
                    </a:p>
                  </a:txBody>
                  <a:tcPr marT="91425" marB="91425" marR="91425" marL="91425"/>
                </a:tc>
                <a:tc>
                  <a:txBody>
                    <a:bodyPr/>
                    <a:lstStyle/>
                    <a:p>
                      <a:pPr indent="0" lvl="0" marL="0" rtl="0" algn="l">
                        <a:spcBef>
                          <a:spcPts val="0"/>
                        </a:spcBef>
                        <a:spcAft>
                          <a:spcPts val="0"/>
                        </a:spcAft>
                        <a:buNone/>
                      </a:pPr>
                      <a:r>
                        <a:rPr lang="ru"/>
                        <a:t>С наставником</a:t>
                      </a:r>
                      <a:endParaRPr/>
                    </a:p>
                  </a:txBody>
                  <a:tcPr marT="91425" marB="91425" marR="91425" marL="91425"/>
                </a:tc>
                <a:tc>
                  <a:txBody>
                    <a:bodyPr/>
                    <a:lstStyle/>
                    <a:p>
                      <a:pPr indent="0" lvl="0" marL="0" rtl="0" algn="l">
                        <a:spcBef>
                          <a:spcPts val="0"/>
                        </a:spcBef>
                        <a:spcAft>
                          <a:spcPts val="0"/>
                        </a:spcAft>
                        <a:buNone/>
                      </a:pPr>
                      <a:r>
                        <a:rPr lang="ru"/>
                        <a:t>С заказчиком</a:t>
                      </a:r>
                      <a:endParaRPr/>
                    </a:p>
                  </a:txBody>
                  <a:tcPr marT="91425" marB="91425" marR="91425" marL="91425"/>
                </a:tc>
              </a:tr>
              <a:tr h="381000">
                <a:tc>
                  <a:txBody>
                    <a:bodyPr/>
                    <a:lstStyle/>
                    <a:p>
                      <a:pPr indent="0" lvl="0" marL="0" rtl="0" algn="l">
                        <a:spcBef>
                          <a:spcPts val="0"/>
                        </a:spcBef>
                        <a:spcAft>
                          <a:spcPts val="0"/>
                        </a:spcAft>
                        <a:buNone/>
                      </a:pPr>
                      <a:r>
                        <a:rPr lang="ru"/>
                        <a:t>Каналы общения</a:t>
                      </a:r>
                      <a:endParaRPr/>
                    </a:p>
                  </a:txBody>
                  <a:tcPr marT="91425" marB="91425" marR="91425" marL="91425"/>
                </a:tc>
                <a:tc>
                  <a:txBody>
                    <a:bodyPr/>
                    <a:lstStyle/>
                    <a:p>
                      <a:pPr indent="0" lvl="0" marL="0" rtl="0" algn="l">
                        <a:spcBef>
                          <a:spcPts val="0"/>
                        </a:spcBef>
                        <a:spcAft>
                          <a:spcPts val="0"/>
                        </a:spcAft>
                        <a:buNone/>
                      </a:pPr>
                      <a:r>
                        <a:rPr lang="ru"/>
                        <a:t>Телеграмм, Дискорд</a:t>
                      </a:r>
                      <a:endParaRPr/>
                    </a:p>
                  </a:txBody>
                  <a:tcPr marT="91425" marB="91425" marR="91425" marL="91425"/>
                </a:tc>
                <a:tc>
                  <a:txBody>
                    <a:bodyPr/>
                    <a:lstStyle/>
                    <a:p>
                      <a:pPr indent="0" lvl="0" marL="0" rtl="0" algn="l">
                        <a:spcBef>
                          <a:spcPts val="0"/>
                        </a:spcBef>
                        <a:spcAft>
                          <a:spcPts val="0"/>
                        </a:spcAft>
                        <a:buNone/>
                      </a:pPr>
                      <a:r>
                        <a:rPr lang="ru"/>
                        <a:t>Телеграмм, Zoom</a:t>
                      </a:r>
                      <a:endParaRPr/>
                    </a:p>
                  </a:txBody>
                  <a:tcPr marT="91425" marB="91425" marR="91425" marL="91425"/>
                </a:tc>
                <a:tc>
                  <a:txBody>
                    <a:bodyPr/>
                    <a:lstStyle/>
                    <a:p>
                      <a:pPr indent="0" lvl="0" marL="0" rtl="0" algn="l">
                        <a:spcBef>
                          <a:spcPts val="0"/>
                        </a:spcBef>
                        <a:spcAft>
                          <a:spcPts val="0"/>
                        </a:spcAft>
                        <a:buNone/>
                      </a:pPr>
                      <a:r>
                        <a:rPr lang="ru"/>
                        <a:t>Телеграмм </a:t>
                      </a:r>
                      <a:endParaRPr/>
                    </a:p>
                  </a:txBody>
                  <a:tcPr marT="91425" marB="91425" marR="91425" marL="91425"/>
                </a:tc>
              </a:tr>
              <a:tr h="381000">
                <a:tc>
                  <a:txBody>
                    <a:bodyPr/>
                    <a:lstStyle/>
                    <a:p>
                      <a:pPr indent="0" lvl="0" marL="0" rtl="0" algn="l">
                        <a:spcBef>
                          <a:spcPts val="0"/>
                        </a:spcBef>
                        <a:spcAft>
                          <a:spcPts val="0"/>
                        </a:spcAft>
                        <a:buNone/>
                      </a:pPr>
                      <a:r>
                        <a:rPr lang="ru"/>
                        <a:t>Частота общения</a:t>
                      </a:r>
                      <a:endParaRPr/>
                    </a:p>
                  </a:txBody>
                  <a:tcPr marT="91425" marB="91425" marR="91425" marL="91425"/>
                </a:tc>
                <a:tc>
                  <a:txBody>
                    <a:bodyPr/>
                    <a:lstStyle/>
                    <a:p>
                      <a:pPr indent="0" lvl="0" marL="0" rtl="0" algn="l">
                        <a:spcBef>
                          <a:spcPts val="0"/>
                        </a:spcBef>
                        <a:spcAft>
                          <a:spcPts val="0"/>
                        </a:spcAft>
                        <a:buNone/>
                      </a:pPr>
                      <a:r>
                        <a:rPr lang="ru"/>
                        <a:t>Телеграмм - постоянно.</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Дискорд:</a:t>
                      </a:r>
                      <a:endParaRPr/>
                    </a:p>
                    <a:p>
                      <a:pPr indent="0" lvl="0" marL="0" rtl="0" algn="l">
                        <a:spcBef>
                          <a:spcPts val="0"/>
                        </a:spcBef>
                        <a:spcAft>
                          <a:spcPts val="0"/>
                        </a:spcAft>
                        <a:buNone/>
                      </a:pPr>
                      <a:r>
                        <a:rPr lang="ru"/>
                        <a:t>Каждый вечер с 18:00 до 20:00 </a:t>
                      </a:r>
                      <a:endParaRPr/>
                    </a:p>
                    <a:p>
                      <a:pPr indent="0" lvl="0" marL="0" rtl="0" algn="l">
                        <a:spcBef>
                          <a:spcPts val="0"/>
                        </a:spcBef>
                        <a:spcAft>
                          <a:spcPts val="0"/>
                        </a:spcAft>
                        <a:buNone/>
                      </a:pPr>
                      <a:r>
                        <a:rPr lang="ru"/>
                        <a:t>Выходные - с 18:00 до 22:00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9"/>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000000"/>
                </a:solidFill>
              </a:rPr>
              <a:t>Анализ тенденций</a:t>
            </a:r>
            <a:endParaRPr/>
          </a:p>
        </p:txBody>
      </p:sp>
      <p:sp>
        <p:nvSpPr>
          <p:cNvPr id="245" name="Google Shape;245;p29"/>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100"/>
              <a:t>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a:t>
            </a:r>
            <a:endParaRPr sz="1100"/>
          </a:p>
        </p:txBody>
      </p:sp>
      <p:grpSp>
        <p:nvGrpSpPr>
          <p:cNvPr id="246" name="Google Shape;246;p29"/>
          <p:cNvGrpSpPr/>
          <p:nvPr/>
        </p:nvGrpSpPr>
        <p:grpSpPr>
          <a:xfrm>
            <a:off x="936487" y="2597895"/>
            <a:ext cx="7265875" cy="1739171"/>
            <a:chOff x="872477" y="2521699"/>
            <a:chExt cx="7399058" cy="1739171"/>
          </a:xfrm>
        </p:grpSpPr>
        <p:sp>
          <p:nvSpPr>
            <p:cNvPr id="247" name="Google Shape;247;p29"/>
            <p:cNvSpPr/>
            <p:nvPr/>
          </p:nvSpPr>
          <p:spPr>
            <a:xfrm>
              <a:off x="872480" y="2521725"/>
              <a:ext cx="7394100" cy="173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9"/>
            <p:cNvGrpSpPr/>
            <p:nvPr/>
          </p:nvGrpSpPr>
          <p:grpSpPr>
            <a:xfrm>
              <a:off x="872477" y="2521699"/>
              <a:ext cx="7399058" cy="1739171"/>
              <a:chOff x="830400" y="2729250"/>
              <a:chExt cx="7399058" cy="1531500"/>
            </a:xfrm>
          </p:grpSpPr>
          <p:cxnSp>
            <p:nvCxnSpPr>
              <p:cNvPr id="249" name="Google Shape;249;p29"/>
              <p:cNvCxnSpPr/>
              <p:nvPr/>
            </p:nvCxnSpPr>
            <p:spPr>
              <a:xfrm>
                <a:off x="835358" y="409891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50" name="Google Shape;250;p29"/>
              <p:cNvCxnSpPr/>
              <p:nvPr/>
            </p:nvCxnSpPr>
            <p:spPr>
              <a:xfrm>
                <a:off x="835358" y="394673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51" name="Google Shape;251;p29"/>
              <p:cNvCxnSpPr/>
              <p:nvPr/>
            </p:nvCxnSpPr>
            <p:spPr>
              <a:xfrm>
                <a:off x="830400" y="4258271"/>
                <a:ext cx="7394100" cy="0"/>
              </a:xfrm>
              <a:prstGeom prst="straightConnector1">
                <a:avLst/>
              </a:prstGeom>
              <a:noFill/>
              <a:ln cap="flat" cmpd="sng" w="9525">
                <a:solidFill>
                  <a:srgbClr val="FFFFFF"/>
                </a:solidFill>
                <a:prstDash val="solid"/>
                <a:round/>
                <a:headEnd len="med" w="med" type="none"/>
                <a:tailEnd len="med" w="med" type="none"/>
              </a:ln>
            </p:spPr>
          </p:cxnSp>
          <p:cxnSp>
            <p:nvCxnSpPr>
              <p:cNvPr id="252" name="Google Shape;252;p29"/>
              <p:cNvCxnSpPr/>
              <p:nvPr/>
            </p:nvCxnSpPr>
            <p:spPr>
              <a:xfrm rot="10800000">
                <a:off x="830400"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3" name="Google Shape;253;p29"/>
              <p:cNvCxnSpPr/>
              <p:nvPr/>
            </p:nvCxnSpPr>
            <p:spPr>
              <a:xfrm rot="10800000">
                <a:off x="1446566"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4" name="Google Shape;254;p29"/>
              <p:cNvCxnSpPr/>
              <p:nvPr/>
            </p:nvCxnSpPr>
            <p:spPr>
              <a:xfrm rot="10800000">
                <a:off x="4527396"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5" name="Google Shape;255;p29"/>
              <p:cNvCxnSpPr/>
              <p:nvPr/>
            </p:nvCxnSpPr>
            <p:spPr>
              <a:xfrm rot="10800000">
                <a:off x="5143562"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6" name="Google Shape;256;p29"/>
              <p:cNvCxnSpPr/>
              <p:nvPr/>
            </p:nvCxnSpPr>
            <p:spPr>
              <a:xfrm rot="10800000">
                <a:off x="5759728"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7" name="Google Shape;257;p29"/>
              <p:cNvCxnSpPr/>
              <p:nvPr/>
            </p:nvCxnSpPr>
            <p:spPr>
              <a:xfrm rot="10800000">
                <a:off x="6375894"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8" name="Google Shape;258;p29"/>
              <p:cNvCxnSpPr/>
              <p:nvPr/>
            </p:nvCxnSpPr>
            <p:spPr>
              <a:xfrm rot="10800000">
                <a:off x="8221064"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9" name="Google Shape;259;p29"/>
              <p:cNvCxnSpPr/>
              <p:nvPr/>
            </p:nvCxnSpPr>
            <p:spPr>
              <a:xfrm rot="10800000">
                <a:off x="2062732"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0" name="Google Shape;260;p29"/>
              <p:cNvCxnSpPr/>
              <p:nvPr/>
            </p:nvCxnSpPr>
            <p:spPr>
              <a:xfrm rot="10800000">
                <a:off x="2678898"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1" name="Google Shape;261;p29"/>
              <p:cNvCxnSpPr/>
              <p:nvPr/>
            </p:nvCxnSpPr>
            <p:spPr>
              <a:xfrm rot="10800000">
                <a:off x="3295064"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2" name="Google Shape;262;p29"/>
              <p:cNvCxnSpPr/>
              <p:nvPr/>
            </p:nvCxnSpPr>
            <p:spPr>
              <a:xfrm rot="10800000">
                <a:off x="3911230"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3" name="Google Shape;263;p29"/>
              <p:cNvCxnSpPr/>
              <p:nvPr/>
            </p:nvCxnSpPr>
            <p:spPr>
              <a:xfrm rot="10800000">
                <a:off x="6992060"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4" name="Google Shape;264;p29"/>
              <p:cNvCxnSpPr/>
              <p:nvPr/>
            </p:nvCxnSpPr>
            <p:spPr>
              <a:xfrm rot="10800000">
                <a:off x="7608226"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5" name="Google Shape;265;p29"/>
              <p:cNvCxnSpPr/>
              <p:nvPr/>
            </p:nvCxnSpPr>
            <p:spPr>
              <a:xfrm>
                <a:off x="835358" y="379454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66" name="Google Shape;266;p29"/>
              <p:cNvCxnSpPr/>
              <p:nvPr/>
            </p:nvCxnSpPr>
            <p:spPr>
              <a:xfrm>
                <a:off x="835358" y="364236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67" name="Google Shape;267;p29"/>
              <p:cNvCxnSpPr/>
              <p:nvPr/>
            </p:nvCxnSpPr>
            <p:spPr>
              <a:xfrm>
                <a:off x="835358" y="349017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68" name="Google Shape;268;p29"/>
              <p:cNvCxnSpPr/>
              <p:nvPr/>
            </p:nvCxnSpPr>
            <p:spPr>
              <a:xfrm>
                <a:off x="835358" y="333799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69" name="Google Shape;269;p29"/>
              <p:cNvCxnSpPr/>
              <p:nvPr/>
            </p:nvCxnSpPr>
            <p:spPr>
              <a:xfrm>
                <a:off x="835358" y="318580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70" name="Google Shape;270;p29"/>
              <p:cNvCxnSpPr/>
              <p:nvPr/>
            </p:nvCxnSpPr>
            <p:spPr>
              <a:xfrm>
                <a:off x="835358" y="303362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71" name="Google Shape;271;p29"/>
              <p:cNvCxnSpPr/>
              <p:nvPr/>
            </p:nvCxnSpPr>
            <p:spPr>
              <a:xfrm>
                <a:off x="835358" y="288143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72" name="Google Shape;272;p29"/>
              <p:cNvCxnSpPr/>
              <p:nvPr/>
            </p:nvCxnSpPr>
            <p:spPr>
              <a:xfrm>
                <a:off x="830400" y="2729250"/>
                <a:ext cx="7394100" cy="0"/>
              </a:xfrm>
              <a:prstGeom prst="straightConnector1">
                <a:avLst/>
              </a:prstGeom>
              <a:noFill/>
              <a:ln cap="flat" cmpd="sng" w="9525">
                <a:solidFill>
                  <a:srgbClr val="FFFFFF"/>
                </a:solidFill>
                <a:prstDash val="solid"/>
                <a:round/>
                <a:headEnd len="med" w="med" type="none"/>
                <a:tailEnd len="med" w="med" type="none"/>
              </a:ln>
            </p:spPr>
          </p:cxnSp>
        </p:grpSp>
      </p:grpSp>
      <p:sp>
        <p:nvSpPr>
          <p:cNvPr id="273" name="Google Shape;273;p29"/>
          <p:cNvSpPr txBox="1"/>
          <p:nvPr/>
        </p:nvSpPr>
        <p:spPr>
          <a:xfrm>
            <a:off x="1056675"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ru" sz="700">
                <a:solidFill>
                  <a:srgbClr val="666666"/>
                </a:solidFill>
                <a:latin typeface="Lato"/>
                <a:ea typeface="Lato"/>
                <a:cs typeface="Lato"/>
                <a:sym typeface="Lato"/>
              </a:rPr>
              <a:t>Янв</a:t>
            </a:r>
            <a:endParaRPr sz="700">
              <a:solidFill>
                <a:srgbClr val="666666"/>
              </a:solidFill>
              <a:latin typeface="Lato"/>
              <a:ea typeface="Lato"/>
              <a:cs typeface="Lato"/>
              <a:sym typeface="Lato"/>
            </a:endParaRPr>
          </a:p>
        </p:txBody>
      </p:sp>
      <p:sp>
        <p:nvSpPr>
          <p:cNvPr id="274" name="Google Shape;274;p29"/>
          <p:cNvSpPr txBox="1"/>
          <p:nvPr/>
        </p:nvSpPr>
        <p:spPr>
          <a:xfrm>
            <a:off x="166775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ru" sz="700">
                <a:solidFill>
                  <a:srgbClr val="666666"/>
                </a:solidFill>
                <a:latin typeface="Lato"/>
                <a:ea typeface="Lato"/>
                <a:cs typeface="Lato"/>
                <a:sym typeface="Lato"/>
              </a:rPr>
              <a:t>Фев</a:t>
            </a:r>
            <a:endParaRPr sz="700">
              <a:solidFill>
                <a:srgbClr val="666666"/>
              </a:solidFill>
              <a:latin typeface="Lato"/>
              <a:ea typeface="Lato"/>
              <a:cs typeface="Lato"/>
              <a:sym typeface="Lato"/>
            </a:endParaRPr>
          </a:p>
        </p:txBody>
      </p:sp>
      <p:sp>
        <p:nvSpPr>
          <p:cNvPr id="275" name="Google Shape;275;p29"/>
          <p:cNvSpPr txBox="1"/>
          <p:nvPr/>
        </p:nvSpPr>
        <p:spPr>
          <a:xfrm>
            <a:off x="2268023"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ru" sz="700">
                <a:solidFill>
                  <a:srgbClr val="666666"/>
                </a:solidFill>
                <a:latin typeface="Lato"/>
                <a:ea typeface="Lato"/>
                <a:cs typeface="Lato"/>
                <a:sym typeface="Lato"/>
              </a:rPr>
              <a:t>Мар</a:t>
            </a:r>
            <a:endParaRPr sz="700">
              <a:solidFill>
                <a:srgbClr val="666666"/>
              </a:solidFill>
              <a:latin typeface="Lato"/>
              <a:ea typeface="Lato"/>
              <a:cs typeface="Lato"/>
              <a:sym typeface="Lato"/>
            </a:endParaRPr>
          </a:p>
        </p:txBody>
      </p:sp>
      <p:sp>
        <p:nvSpPr>
          <p:cNvPr id="276" name="Google Shape;276;p29"/>
          <p:cNvSpPr txBox="1"/>
          <p:nvPr/>
        </p:nvSpPr>
        <p:spPr>
          <a:xfrm>
            <a:off x="287275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ru" sz="700">
                <a:solidFill>
                  <a:srgbClr val="666666"/>
                </a:solidFill>
                <a:latin typeface="Lato"/>
                <a:ea typeface="Lato"/>
                <a:cs typeface="Lato"/>
                <a:sym typeface="Lato"/>
              </a:rPr>
              <a:t>Апр</a:t>
            </a:r>
            <a:endParaRPr sz="700">
              <a:solidFill>
                <a:srgbClr val="666666"/>
              </a:solidFill>
              <a:latin typeface="Lato"/>
              <a:ea typeface="Lato"/>
              <a:cs typeface="Lato"/>
              <a:sym typeface="Lato"/>
            </a:endParaRPr>
          </a:p>
        </p:txBody>
      </p:sp>
      <p:sp>
        <p:nvSpPr>
          <p:cNvPr id="277" name="Google Shape;277;p29"/>
          <p:cNvSpPr txBox="1"/>
          <p:nvPr/>
        </p:nvSpPr>
        <p:spPr>
          <a:xfrm>
            <a:off x="34718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ru" sz="700">
                <a:solidFill>
                  <a:srgbClr val="666666"/>
                </a:solidFill>
                <a:latin typeface="Lato"/>
                <a:ea typeface="Lato"/>
                <a:cs typeface="Lato"/>
                <a:sym typeface="Lato"/>
              </a:rPr>
              <a:t>Май</a:t>
            </a:r>
            <a:endParaRPr sz="700">
              <a:solidFill>
                <a:srgbClr val="666666"/>
              </a:solidFill>
              <a:latin typeface="Lato"/>
              <a:ea typeface="Lato"/>
              <a:cs typeface="Lato"/>
              <a:sym typeface="Lato"/>
            </a:endParaRPr>
          </a:p>
        </p:txBody>
      </p:sp>
      <p:sp>
        <p:nvSpPr>
          <p:cNvPr id="278" name="Google Shape;278;p29"/>
          <p:cNvSpPr txBox="1"/>
          <p:nvPr/>
        </p:nvSpPr>
        <p:spPr>
          <a:xfrm>
            <a:off x="40804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ru" sz="700">
                <a:solidFill>
                  <a:srgbClr val="666666"/>
                </a:solidFill>
                <a:latin typeface="Lato"/>
                <a:ea typeface="Lato"/>
                <a:cs typeface="Lato"/>
                <a:sym typeface="Lato"/>
              </a:rPr>
              <a:t>Июн</a:t>
            </a:r>
            <a:endParaRPr sz="700">
              <a:solidFill>
                <a:srgbClr val="666666"/>
              </a:solidFill>
              <a:latin typeface="Lato"/>
              <a:ea typeface="Lato"/>
              <a:cs typeface="Lato"/>
              <a:sym typeface="Lato"/>
            </a:endParaRPr>
          </a:p>
        </p:txBody>
      </p:sp>
      <p:sp>
        <p:nvSpPr>
          <p:cNvPr id="279" name="Google Shape;279;p29"/>
          <p:cNvSpPr txBox="1"/>
          <p:nvPr/>
        </p:nvSpPr>
        <p:spPr>
          <a:xfrm>
            <a:off x="46858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ru" sz="700">
                <a:solidFill>
                  <a:srgbClr val="666666"/>
                </a:solidFill>
                <a:latin typeface="Lato"/>
                <a:ea typeface="Lato"/>
                <a:cs typeface="Lato"/>
                <a:sym typeface="Lato"/>
              </a:rPr>
              <a:t>Июл</a:t>
            </a:r>
            <a:endParaRPr sz="700">
              <a:solidFill>
                <a:srgbClr val="666666"/>
              </a:solidFill>
              <a:latin typeface="Lato"/>
              <a:ea typeface="Lato"/>
              <a:cs typeface="Lato"/>
              <a:sym typeface="Lato"/>
            </a:endParaRPr>
          </a:p>
        </p:txBody>
      </p:sp>
      <p:sp>
        <p:nvSpPr>
          <p:cNvPr id="280" name="Google Shape;280;p29"/>
          <p:cNvSpPr txBox="1"/>
          <p:nvPr/>
        </p:nvSpPr>
        <p:spPr>
          <a:xfrm>
            <a:off x="52885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ru" sz="700">
                <a:solidFill>
                  <a:srgbClr val="666666"/>
                </a:solidFill>
                <a:latin typeface="Lato"/>
                <a:ea typeface="Lato"/>
                <a:cs typeface="Lato"/>
                <a:sym typeface="Lato"/>
              </a:rPr>
              <a:t>Авг</a:t>
            </a:r>
            <a:endParaRPr sz="700">
              <a:solidFill>
                <a:srgbClr val="666666"/>
              </a:solidFill>
              <a:latin typeface="Lato"/>
              <a:ea typeface="Lato"/>
              <a:cs typeface="Lato"/>
              <a:sym typeface="Lato"/>
            </a:endParaRPr>
          </a:p>
        </p:txBody>
      </p:sp>
      <p:sp>
        <p:nvSpPr>
          <p:cNvPr id="281" name="Google Shape;281;p29"/>
          <p:cNvSpPr txBox="1"/>
          <p:nvPr/>
        </p:nvSpPr>
        <p:spPr>
          <a:xfrm>
            <a:off x="58939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ru" sz="700">
                <a:solidFill>
                  <a:srgbClr val="666666"/>
                </a:solidFill>
                <a:latin typeface="Lato"/>
                <a:ea typeface="Lato"/>
                <a:cs typeface="Lato"/>
                <a:sym typeface="Lato"/>
              </a:rPr>
              <a:t>Сен</a:t>
            </a:r>
            <a:endParaRPr sz="700">
              <a:solidFill>
                <a:srgbClr val="666666"/>
              </a:solidFill>
              <a:latin typeface="Lato"/>
              <a:ea typeface="Lato"/>
              <a:cs typeface="Lato"/>
              <a:sym typeface="Lato"/>
            </a:endParaRPr>
          </a:p>
        </p:txBody>
      </p:sp>
      <p:sp>
        <p:nvSpPr>
          <p:cNvPr id="282" name="Google Shape;282;p29"/>
          <p:cNvSpPr txBox="1"/>
          <p:nvPr/>
        </p:nvSpPr>
        <p:spPr>
          <a:xfrm>
            <a:off x="64993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ru" sz="700">
                <a:solidFill>
                  <a:srgbClr val="666666"/>
                </a:solidFill>
                <a:latin typeface="Lato"/>
                <a:ea typeface="Lato"/>
                <a:cs typeface="Lato"/>
                <a:sym typeface="Lato"/>
              </a:rPr>
              <a:t>Окт</a:t>
            </a:r>
            <a:endParaRPr sz="700">
              <a:solidFill>
                <a:srgbClr val="666666"/>
              </a:solidFill>
              <a:latin typeface="Lato"/>
              <a:ea typeface="Lato"/>
              <a:cs typeface="Lato"/>
              <a:sym typeface="Lato"/>
            </a:endParaRPr>
          </a:p>
        </p:txBody>
      </p:sp>
      <p:sp>
        <p:nvSpPr>
          <p:cNvPr id="283" name="Google Shape;283;p29"/>
          <p:cNvSpPr txBox="1"/>
          <p:nvPr/>
        </p:nvSpPr>
        <p:spPr>
          <a:xfrm>
            <a:off x="710205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ru" sz="700">
                <a:solidFill>
                  <a:srgbClr val="666666"/>
                </a:solidFill>
                <a:latin typeface="Lato"/>
                <a:ea typeface="Lato"/>
                <a:cs typeface="Lato"/>
                <a:sym typeface="Lato"/>
              </a:rPr>
              <a:t>Ноя</a:t>
            </a:r>
            <a:endParaRPr sz="700">
              <a:solidFill>
                <a:srgbClr val="666666"/>
              </a:solidFill>
              <a:latin typeface="Lato"/>
              <a:ea typeface="Lato"/>
              <a:cs typeface="Lato"/>
              <a:sym typeface="Lato"/>
            </a:endParaRPr>
          </a:p>
        </p:txBody>
      </p:sp>
      <p:sp>
        <p:nvSpPr>
          <p:cNvPr id="284" name="Google Shape;284;p29"/>
          <p:cNvSpPr txBox="1"/>
          <p:nvPr/>
        </p:nvSpPr>
        <p:spPr>
          <a:xfrm>
            <a:off x="770925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ru" sz="700">
                <a:solidFill>
                  <a:srgbClr val="666666"/>
                </a:solidFill>
                <a:latin typeface="Lato"/>
                <a:ea typeface="Lato"/>
                <a:cs typeface="Lato"/>
                <a:sym typeface="Lato"/>
              </a:rPr>
              <a:t>Дек</a:t>
            </a:r>
            <a:endParaRPr sz="700">
              <a:solidFill>
                <a:srgbClr val="666666"/>
              </a:solidFill>
              <a:latin typeface="Lato"/>
              <a:ea typeface="Lato"/>
              <a:cs typeface="Lato"/>
              <a:sym typeface="Lato"/>
            </a:endParaRPr>
          </a:p>
        </p:txBody>
      </p:sp>
      <p:sp>
        <p:nvSpPr>
          <p:cNvPr id="285" name="Google Shape;285;p29"/>
          <p:cNvSpPr txBox="1"/>
          <p:nvPr/>
        </p:nvSpPr>
        <p:spPr>
          <a:xfrm>
            <a:off x="634436" y="4280890"/>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ru" sz="700">
                <a:solidFill>
                  <a:srgbClr val="666666"/>
                </a:solidFill>
                <a:latin typeface="Lato"/>
                <a:ea typeface="Lato"/>
                <a:cs typeface="Lato"/>
                <a:sym typeface="Lato"/>
              </a:rPr>
              <a:t>0</a:t>
            </a:r>
            <a:endParaRPr sz="700">
              <a:solidFill>
                <a:srgbClr val="666666"/>
              </a:solidFill>
              <a:latin typeface="Lato"/>
              <a:ea typeface="Lato"/>
              <a:cs typeface="Lato"/>
              <a:sym typeface="Lato"/>
            </a:endParaRPr>
          </a:p>
        </p:txBody>
      </p:sp>
      <p:sp>
        <p:nvSpPr>
          <p:cNvPr id="286" name="Google Shape;286;p29"/>
          <p:cNvSpPr txBox="1"/>
          <p:nvPr/>
        </p:nvSpPr>
        <p:spPr>
          <a:xfrm>
            <a:off x="634436" y="3934140"/>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ru" sz="700">
                <a:solidFill>
                  <a:srgbClr val="666666"/>
                </a:solidFill>
                <a:latin typeface="Lato"/>
                <a:ea typeface="Lato"/>
                <a:cs typeface="Lato"/>
                <a:sym typeface="Lato"/>
              </a:rPr>
              <a:t>20</a:t>
            </a:r>
            <a:endParaRPr sz="700">
              <a:solidFill>
                <a:srgbClr val="666666"/>
              </a:solidFill>
              <a:latin typeface="Lato"/>
              <a:ea typeface="Lato"/>
              <a:cs typeface="Lato"/>
              <a:sym typeface="Lato"/>
            </a:endParaRPr>
          </a:p>
        </p:txBody>
      </p:sp>
      <p:sp>
        <p:nvSpPr>
          <p:cNvPr id="287" name="Google Shape;287;p29"/>
          <p:cNvSpPr txBox="1"/>
          <p:nvPr/>
        </p:nvSpPr>
        <p:spPr>
          <a:xfrm>
            <a:off x="634436" y="3590088"/>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ru" sz="700">
                <a:solidFill>
                  <a:srgbClr val="666666"/>
                </a:solidFill>
                <a:latin typeface="Lato"/>
                <a:ea typeface="Lato"/>
                <a:cs typeface="Lato"/>
                <a:sym typeface="Lato"/>
              </a:rPr>
              <a:t>40</a:t>
            </a:r>
            <a:endParaRPr sz="700">
              <a:solidFill>
                <a:srgbClr val="666666"/>
              </a:solidFill>
              <a:latin typeface="Lato"/>
              <a:ea typeface="Lato"/>
              <a:cs typeface="Lato"/>
              <a:sym typeface="Lato"/>
            </a:endParaRPr>
          </a:p>
        </p:txBody>
      </p:sp>
      <p:sp>
        <p:nvSpPr>
          <p:cNvPr id="288" name="Google Shape;288;p29"/>
          <p:cNvSpPr txBox="1"/>
          <p:nvPr/>
        </p:nvSpPr>
        <p:spPr>
          <a:xfrm>
            <a:off x="634436" y="3246037"/>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ru" sz="700">
                <a:solidFill>
                  <a:srgbClr val="666666"/>
                </a:solidFill>
                <a:latin typeface="Lato"/>
                <a:ea typeface="Lato"/>
                <a:cs typeface="Lato"/>
                <a:sym typeface="Lato"/>
              </a:rPr>
              <a:t>60</a:t>
            </a:r>
            <a:endParaRPr sz="700">
              <a:solidFill>
                <a:srgbClr val="666666"/>
              </a:solidFill>
              <a:latin typeface="Lato"/>
              <a:ea typeface="Lato"/>
              <a:cs typeface="Lato"/>
              <a:sym typeface="Lato"/>
            </a:endParaRPr>
          </a:p>
        </p:txBody>
      </p:sp>
      <p:sp>
        <p:nvSpPr>
          <p:cNvPr id="289" name="Google Shape;289;p29"/>
          <p:cNvSpPr txBox="1"/>
          <p:nvPr/>
        </p:nvSpPr>
        <p:spPr>
          <a:xfrm>
            <a:off x="634436" y="2904684"/>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ru" sz="700">
                <a:solidFill>
                  <a:srgbClr val="666666"/>
                </a:solidFill>
                <a:latin typeface="Lato"/>
                <a:ea typeface="Lato"/>
                <a:cs typeface="Lato"/>
                <a:sym typeface="Lato"/>
              </a:rPr>
              <a:t>80</a:t>
            </a:r>
            <a:endParaRPr sz="700">
              <a:solidFill>
                <a:srgbClr val="666666"/>
              </a:solidFill>
              <a:latin typeface="Lato"/>
              <a:ea typeface="Lato"/>
              <a:cs typeface="Lato"/>
              <a:sym typeface="Lato"/>
            </a:endParaRPr>
          </a:p>
        </p:txBody>
      </p:sp>
      <p:sp>
        <p:nvSpPr>
          <p:cNvPr id="290" name="Google Shape;290;p29"/>
          <p:cNvSpPr txBox="1"/>
          <p:nvPr/>
        </p:nvSpPr>
        <p:spPr>
          <a:xfrm>
            <a:off x="507401" y="2561203"/>
            <a:ext cx="4707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ru" sz="700">
                <a:solidFill>
                  <a:srgbClr val="666666"/>
                </a:solidFill>
                <a:latin typeface="Lato"/>
                <a:ea typeface="Lato"/>
                <a:cs typeface="Lato"/>
                <a:sym typeface="Lato"/>
              </a:rPr>
              <a:t>100</a:t>
            </a:r>
            <a:endParaRPr sz="700">
              <a:solidFill>
                <a:srgbClr val="666666"/>
              </a:solidFill>
              <a:latin typeface="Lato"/>
              <a:ea typeface="Lato"/>
              <a:cs typeface="Lato"/>
              <a:sym typeface="Lato"/>
            </a:endParaRPr>
          </a:p>
        </p:txBody>
      </p:sp>
      <p:sp>
        <p:nvSpPr>
          <p:cNvPr id="291" name="Google Shape;291;p29"/>
          <p:cNvSpPr/>
          <p:nvPr/>
        </p:nvSpPr>
        <p:spPr>
          <a:xfrm rot="-5400000">
            <a:off x="1459133"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p:nvPr/>
        </p:nvSpPr>
        <p:spPr>
          <a:xfrm rot="-5400000">
            <a:off x="1232158"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p:nvPr/>
        </p:nvSpPr>
        <p:spPr>
          <a:xfrm rot="-5400000">
            <a:off x="848133"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
          <p:cNvSpPr/>
          <p:nvPr/>
        </p:nvSpPr>
        <p:spPr>
          <a:xfrm rot="-5400000">
            <a:off x="621158"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rot="-5400000">
            <a:off x="3263182"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rot="-5400000">
            <a:off x="3036207"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rot="-5400000">
            <a:off x="2664135"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9"/>
          <p:cNvSpPr/>
          <p:nvPr/>
        </p:nvSpPr>
        <p:spPr>
          <a:xfrm rot="-5400000">
            <a:off x="2437160"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rot="-5400000">
            <a:off x="2059339"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rot="-5400000">
            <a:off x="1832364"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rot="-5400000">
            <a:off x="6290680"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9"/>
          <p:cNvSpPr/>
          <p:nvPr/>
        </p:nvSpPr>
        <p:spPr>
          <a:xfrm rot="-5400000">
            <a:off x="6063705"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9"/>
          <p:cNvSpPr/>
          <p:nvPr/>
        </p:nvSpPr>
        <p:spPr>
          <a:xfrm rot="-5400000">
            <a:off x="6898779"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9"/>
          <p:cNvSpPr/>
          <p:nvPr/>
        </p:nvSpPr>
        <p:spPr>
          <a:xfrm rot="-5400000">
            <a:off x="6671804"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9"/>
          <p:cNvSpPr/>
          <p:nvPr/>
        </p:nvSpPr>
        <p:spPr>
          <a:xfrm rot="-5400000">
            <a:off x="7500628"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9"/>
          <p:cNvSpPr/>
          <p:nvPr/>
        </p:nvSpPr>
        <p:spPr>
          <a:xfrm rot="-5400000">
            <a:off x="7273653"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9"/>
          <p:cNvSpPr/>
          <p:nvPr/>
        </p:nvSpPr>
        <p:spPr>
          <a:xfrm rot="-5400000">
            <a:off x="3871775"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9"/>
          <p:cNvSpPr/>
          <p:nvPr/>
        </p:nvSpPr>
        <p:spPr>
          <a:xfrm rot="-5400000">
            <a:off x="3644800"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p:nvPr/>
        </p:nvSpPr>
        <p:spPr>
          <a:xfrm rot="-5400000">
            <a:off x="4477176"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9"/>
          <p:cNvSpPr/>
          <p:nvPr/>
        </p:nvSpPr>
        <p:spPr>
          <a:xfrm rot="-5400000">
            <a:off x="4250201"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9"/>
          <p:cNvSpPr/>
          <p:nvPr/>
        </p:nvSpPr>
        <p:spPr>
          <a:xfrm rot="-5400000">
            <a:off x="5079878"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9"/>
          <p:cNvSpPr/>
          <p:nvPr/>
        </p:nvSpPr>
        <p:spPr>
          <a:xfrm rot="-5400000">
            <a:off x="4852903"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rot="-5400000">
            <a:off x="5685279"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rot="-5400000">
            <a:off x="5458304"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9"/>
          <p:cNvSpPr/>
          <p:nvPr/>
        </p:nvSpPr>
        <p:spPr>
          <a:xfrm>
            <a:off x="3824903" y="4626692"/>
            <a:ext cx="60300" cy="6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txBox="1"/>
          <p:nvPr/>
        </p:nvSpPr>
        <p:spPr>
          <a:xfrm>
            <a:off x="3775500" y="4513375"/>
            <a:ext cx="755700" cy="2517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Clr>
                <a:srgbClr val="000000"/>
              </a:buClr>
              <a:buSzPts val="1100"/>
              <a:buFont typeface="Arial"/>
              <a:buNone/>
            </a:pPr>
            <a:r>
              <a:rPr lang="ru" sz="700">
                <a:latin typeface="Lato"/>
                <a:ea typeface="Lato"/>
                <a:cs typeface="Lato"/>
                <a:sym typeface="Lato"/>
              </a:rPr>
              <a:t>Тенденция 1</a:t>
            </a:r>
            <a:endParaRPr sz="700">
              <a:solidFill>
                <a:srgbClr val="000000"/>
              </a:solidFill>
              <a:latin typeface="Lato"/>
              <a:ea typeface="Lato"/>
              <a:cs typeface="Lato"/>
              <a:sym typeface="Lato"/>
            </a:endParaRPr>
          </a:p>
        </p:txBody>
      </p:sp>
      <p:sp>
        <p:nvSpPr>
          <p:cNvPr id="317" name="Google Shape;317;p29"/>
          <p:cNvSpPr/>
          <p:nvPr/>
        </p:nvSpPr>
        <p:spPr>
          <a:xfrm>
            <a:off x="4607537" y="4626692"/>
            <a:ext cx="60300" cy="60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
          <p:cNvSpPr txBox="1"/>
          <p:nvPr/>
        </p:nvSpPr>
        <p:spPr>
          <a:xfrm>
            <a:off x="4651000" y="4513375"/>
            <a:ext cx="849600" cy="25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ru" sz="700">
                <a:latin typeface="Lato"/>
                <a:ea typeface="Lato"/>
                <a:cs typeface="Lato"/>
                <a:sym typeface="Lato"/>
              </a:rPr>
              <a:t>Тенденция 2</a:t>
            </a:r>
            <a:endParaRPr sz="700">
              <a:solidFill>
                <a:srgbClr val="0000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0"/>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sz="1100"/>
              <a:t>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a:t>
            </a:r>
            <a:endParaRPr sz="1100"/>
          </a:p>
        </p:txBody>
      </p:sp>
      <p:sp>
        <p:nvSpPr>
          <p:cNvPr id="324" name="Google Shape;324;p30"/>
          <p:cNvSpPr txBox="1"/>
          <p:nvPr/>
        </p:nvSpPr>
        <p:spPr>
          <a:xfrm>
            <a:off x="754173" y="2175675"/>
            <a:ext cx="1026900" cy="3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ru" sz="800">
                <a:solidFill>
                  <a:schemeClr val="dk1"/>
                </a:solidFill>
                <a:latin typeface="Lato"/>
                <a:ea typeface="Lato"/>
                <a:cs typeface="Lato"/>
                <a:sym typeface="Lato"/>
              </a:rPr>
              <a:t>Тенденция 1</a:t>
            </a:r>
            <a:endParaRPr sz="800">
              <a:solidFill>
                <a:schemeClr val="dk1"/>
              </a:solidFill>
              <a:latin typeface="Lato"/>
              <a:ea typeface="Lato"/>
              <a:cs typeface="Lato"/>
              <a:sym typeface="Lato"/>
            </a:endParaRPr>
          </a:p>
        </p:txBody>
      </p:sp>
      <p:sp>
        <p:nvSpPr>
          <p:cNvPr id="325" name="Google Shape;325;p30"/>
          <p:cNvSpPr txBox="1"/>
          <p:nvPr/>
        </p:nvSpPr>
        <p:spPr>
          <a:xfrm>
            <a:off x="6731775" y="2274875"/>
            <a:ext cx="1026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ru" sz="2000">
                <a:solidFill>
                  <a:schemeClr val="dk1"/>
                </a:solidFill>
                <a:latin typeface="Lato"/>
                <a:ea typeface="Lato"/>
                <a:cs typeface="Lato"/>
                <a:sym typeface="Lato"/>
              </a:rPr>
              <a:t>75%</a:t>
            </a:r>
            <a:endParaRPr b="1" sz="2000">
              <a:solidFill>
                <a:schemeClr val="dk1"/>
              </a:solidFill>
              <a:latin typeface="Lato"/>
              <a:ea typeface="Lato"/>
              <a:cs typeface="Lato"/>
              <a:sym typeface="Lato"/>
            </a:endParaRPr>
          </a:p>
        </p:txBody>
      </p:sp>
      <p:sp>
        <p:nvSpPr>
          <p:cNvPr id="326" name="Google Shape;326;p30"/>
          <p:cNvSpPr txBox="1"/>
          <p:nvPr/>
        </p:nvSpPr>
        <p:spPr>
          <a:xfrm>
            <a:off x="6731775" y="27513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ru" sz="800">
                <a:solidFill>
                  <a:schemeClr val="accent1"/>
                </a:solidFill>
                <a:latin typeface="Lato"/>
                <a:ea typeface="Lato"/>
                <a:cs typeface="Lato"/>
                <a:sym typeface="Lato"/>
              </a:rPr>
              <a:t>Введите свой текст здесь Введите свой текст здесь Введите свой текст здесь</a:t>
            </a:r>
            <a:r>
              <a:rPr lang="ru" sz="800">
                <a:solidFill>
                  <a:schemeClr val="accent1"/>
                </a:solidFill>
                <a:latin typeface="Lato"/>
                <a:ea typeface="Lato"/>
                <a:cs typeface="Lato"/>
                <a:sym typeface="Lato"/>
              </a:rPr>
              <a:t>.</a:t>
            </a:r>
            <a:endParaRPr sz="800">
              <a:solidFill>
                <a:schemeClr val="accent1"/>
              </a:solidFill>
              <a:latin typeface="Lato"/>
              <a:ea typeface="Lato"/>
              <a:cs typeface="Lato"/>
              <a:sym typeface="Lato"/>
            </a:endParaRPr>
          </a:p>
        </p:txBody>
      </p:sp>
      <p:sp>
        <p:nvSpPr>
          <p:cNvPr id="327" name="Google Shape;327;p30"/>
          <p:cNvSpPr txBox="1"/>
          <p:nvPr/>
        </p:nvSpPr>
        <p:spPr>
          <a:xfrm>
            <a:off x="754173" y="3485650"/>
            <a:ext cx="1026900" cy="3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ru" sz="800">
                <a:solidFill>
                  <a:schemeClr val="accent3"/>
                </a:solidFill>
                <a:latin typeface="Lato"/>
                <a:ea typeface="Lato"/>
                <a:cs typeface="Lato"/>
                <a:sym typeface="Lato"/>
              </a:rPr>
              <a:t>Тенденция 2</a:t>
            </a:r>
            <a:endParaRPr sz="800">
              <a:solidFill>
                <a:schemeClr val="accent3"/>
              </a:solidFill>
              <a:latin typeface="Lato"/>
              <a:ea typeface="Lato"/>
              <a:cs typeface="Lato"/>
              <a:sym typeface="Lato"/>
            </a:endParaRPr>
          </a:p>
        </p:txBody>
      </p:sp>
      <p:sp>
        <p:nvSpPr>
          <p:cNvPr id="328" name="Google Shape;328;p30"/>
          <p:cNvSpPr txBox="1"/>
          <p:nvPr/>
        </p:nvSpPr>
        <p:spPr>
          <a:xfrm>
            <a:off x="6731775" y="3584850"/>
            <a:ext cx="1026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ru" sz="2000">
                <a:solidFill>
                  <a:schemeClr val="accent3"/>
                </a:solidFill>
                <a:latin typeface="Lato"/>
                <a:ea typeface="Lato"/>
                <a:cs typeface="Lato"/>
                <a:sym typeface="Lato"/>
              </a:rPr>
              <a:t>53%</a:t>
            </a:r>
            <a:endParaRPr b="1" sz="2000">
              <a:solidFill>
                <a:schemeClr val="accent3"/>
              </a:solidFill>
              <a:latin typeface="Lato"/>
              <a:ea typeface="Lato"/>
              <a:cs typeface="Lato"/>
              <a:sym typeface="Lato"/>
            </a:endParaRPr>
          </a:p>
        </p:txBody>
      </p:sp>
      <p:sp>
        <p:nvSpPr>
          <p:cNvPr id="329" name="Google Shape;329;p30"/>
          <p:cNvSpPr txBox="1"/>
          <p:nvPr/>
        </p:nvSpPr>
        <p:spPr>
          <a:xfrm>
            <a:off x="6731775" y="40613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ru" sz="800">
                <a:solidFill>
                  <a:schemeClr val="accent1"/>
                </a:solidFill>
                <a:latin typeface="Lato"/>
                <a:ea typeface="Lato"/>
                <a:cs typeface="Lato"/>
                <a:sym typeface="Lato"/>
              </a:rPr>
              <a:t>Введите свой текст здесь Введите свой текст здесь Введите свой текст здесь.</a:t>
            </a:r>
            <a:endParaRPr sz="800">
              <a:solidFill>
                <a:schemeClr val="accent1"/>
              </a:solidFill>
              <a:latin typeface="Lato"/>
              <a:ea typeface="Lato"/>
              <a:cs typeface="Lato"/>
              <a:sym typeface="Lato"/>
            </a:endParaRPr>
          </a:p>
        </p:txBody>
      </p:sp>
      <p:grpSp>
        <p:nvGrpSpPr>
          <p:cNvPr id="330" name="Google Shape;330;p30"/>
          <p:cNvGrpSpPr/>
          <p:nvPr/>
        </p:nvGrpSpPr>
        <p:grpSpPr>
          <a:xfrm>
            <a:off x="830389" y="2421425"/>
            <a:ext cx="5849592" cy="891075"/>
            <a:chOff x="830389" y="2345225"/>
            <a:chExt cx="5849592" cy="891075"/>
          </a:xfrm>
        </p:grpSpPr>
        <p:sp>
          <p:nvSpPr>
            <p:cNvPr id="331" name="Google Shape;331;p30"/>
            <p:cNvSpPr/>
            <p:nvPr/>
          </p:nvSpPr>
          <p:spPr>
            <a:xfrm>
              <a:off x="830514"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p:nvPr/>
          </p:nvSpPr>
          <p:spPr>
            <a:xfrm>
              <a:off x="1420755"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0"/>
            <p:cNvSpPr/>
            <p:nvPr/>
          </p:nvSpPr>
          <p:spPr>
            <a:xfrm>
              <a:off x="2010996"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0"/>
            <p:cNvSpPr/>
            <p:nvPr/>
          </p:nvSpPr>
          <p:spPr>
            <a:xfrm>
              <a:off x="2601237"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p:nvPr/>
          </p:nvSpPr>
          <p:spPr>
            <a:xfrm>
              <a:off x="3191478"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
            <p:cNvSpPr/>
            <p:nvPr/>
          </p:nvSpPr>
          <p:spPr>
            <a:xfrm>
              <a:off x="3781718"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
            <p:cNvSpPr/>
            <p:nvPr/>
          </p:nvSpPr>
          <p:spPr>
            <a:xfrm>
              <a:off x="4371959"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p:nvPr/>
          </p:nvSpPr>
          <p:spPr>
            <a:xfrm>
              <a:off x="4962200"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5552441"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a:off x="6142682"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830514"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a:off x="1420755"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p:nvPr/>
          </p:nvSpPr>
          <p:spPr>
            <a:xfrm>
              <a:off x="2010996"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0"/>
            <p:cNvSpPr/>
            <p:nvPr/>
          </p:nvSpPr>
          <p:spPr>
            <a:xfrm>
              <a:off x="2601237"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a:off x="3191478"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0"/>
            <p:cNvSpPr/>
            <p:nvPr/>
          </p:nvSpPr>
          <p:spPr>
            <a:xfrm>
              <a:off x="3781718"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0"/>
            <p:cNvSpPr/>
            <p:nvPr/>
          </p:nvSpPr>
          <p:spPr>
            <a:xfrm>
              <a:off x="4371959"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a:off x="4962200"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a:off x="5552441"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a:off x="6142682"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p:nvPr/>
          </p:nvSpPr>
          <p:spPr>
            <a:xfrm>
              <a:off x="830389"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0"/>
            <p:cNvSpPr/>
            <p:nvPr/>
          </p:nvSpPr>
          <p:spPr>
            <a:xfrm>
              <a:off x="1420630"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a:off x="2010871"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a:off x="2601112"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0"/>
            <p:cNvSpPr/>
            <p:nvPr/>
          </p:nvSpPr>
          <p:spPr>
            <a:xfrm>
              <a:off x="3191353"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p:nvPr/>
          </p:nvSpPr>
          <p:spPr>
            <a:xfrm>
              <a:off x="3781593"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0"/>
            <p:cNvSpPr/>
            <p:nvPr/>
          </p:nvSpPr>
          <p:spPr>
            <a:xfrm>
              <a:off x="4371834"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0"/>
            <p:cNvSpPr/>
            <p:nvPr/>
          </p:nvSpPr>
          <p:spPr>
            <a:xfrm>
              <a:off x="4962075"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0"/>
            <p:cNvSpPr/>
            <p:nvPr/>
          </p:nvSpPr>
          <p:spPr>
            <a:xfrm>
              <a:off x="5552316"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0"/>
            <p:cNvSpPr/>
            <p:nvPr/>
          </p:nvSpPr>
          <p:spPr>
            <a:xfrm>
              <a:off x="6142557"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0"/>
            <p:cNvSpPr/>
            <p:nvPr/>
          </p:nvSpPr>
          <p:spPr>
            <a:xfrm>
              <a:off x="830514"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0"/>
            <p:cNvSpPr/>
            <p:nvPr/>
          </p:nvSpPr>
          <p:spPr>
            <a:xfrm>
              <a:off x="1420755"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0"/>
            <p:cNvSpPr/>
            <p:nvPr/>
          </p:nvSpPr>
          <p:spPr>
            <a:xfrm>
              <a:off x="2010996"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0"/>
            <p:cNvSpPr/>
            <p:nvPr/>
          </p:nvSpPr>
          <p:spPr>
            <a:xfrm>
              <a:off x="2601237"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0"/>
            <p:cNvSpPr/>
            <p:nvPr/>
          </p:nvSpPr>
          <p:spPr>
            <a:xfrm>
              <a:off x="3191478"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0"/>
            <p:cNvSpPr/>
            <p:nvPr/>
          </p:nvSpPr>
          <p:spPr>
            <a:xfrm>
              <a:off x="3781718"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0"/>
            <p:cNvSpPr/>
            <p:nvPr/>
          </p:nvSpPr>
          <p:spPr>
            <a:xfrm>
              <a:off x="4371959"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0"/>
            <p:cNvSpPr/>
            <p:nvPr/>
          </p:nvSpPr>
          <p:spPr>
            <a:xfrm>
              <a:off x="4962200"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0"/>
            <p:cNvSpPr/>
            <p:nvPr/>
          </p:nvSpPr>
          <p:spPr>
            <a:xfrm>
              <a:off x="5552441"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0"/>
            <p:cNvSpPr/>
            <p:nvPr/>
          </p:nvSpPr>
          <p:spPr>
            <a:xfrm>
              <a:off x="6142682"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0"/>
            <p:cNvSpPr/>
            <p:nvPr/>
          </p:nvSpPr>
          <p:spPr>
            <a:xfrm>
              <a:off x="830514"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0"/>
            <p:cNvSpPr/>
            <p:nvPr/>
          </p:nvSpPr>
          <p:spPr>
            <a:xfrm>
              <a:off x="1420755"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0"/>
            <p:cNvSpPr/>
            <p:nvPr/>
          </p:nvSpPr>
          <p:spPr>
            <a:xfrm>
              <a:off x="2010996"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0"/>
            <p:cNvSpPr/>
            <p:nvPr/>
          </p:nvSpPr>
          <p:spPr>
            <a:xfrm>
              <a:off x="2601237"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0"/>
            <p:cNvSpPr/>
            <p:nvPr/>
          </p:nvSpPr>
          <p:spPr>
            <a:xfrm>
              <a:off x="3191478"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0"/>
            <p:cNvSpPr/>
            <p:nvPr/>
          </p:nvSpPr>
          <p:spPr>
            <a:xfrm>
              <a:off x="3781718"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p:nvPr/>
          </p:nvSpPr>
          <p:spPr>
            <a:xfrm>
              <a:off x="4371959"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0"/>
            <p:cNvSpPr/>
            <p:nvPr/>
          </p:nvSpPr>
          <p:spPr>
            <a:xfrm>
              <a:off x="4962200"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0"/>
            <p:cNvSpPr/>
            <p:nvPr/>
          </p:nvSpPr>
          <p:spPr>
            <a:xfrm>
              <a:off x="5552441"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0"/>
            <p:cNvSpPr/>
            <p:nvPr/>
          </p:nvSpPr>
          <p:spPr>
            <a:xfrm>
              <a:off x="6142682"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0"/>
            <p:cNvSpPr/>
            <p:nvPr/>
          </p:nvSpPr>
          <p:spPr>
            <a:xfrm>
              <a:off x="830514"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0"/>
            <p:cNvSpPr/>
            <p:nvPr/>
          </p:nvSpPr>
          <p:spPr>
            <a:xfrm>
              <a:off x="1420755"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a:off x="2010996"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a:off x="2601237"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p:nvPr/>
          </p:nvSpPr>
          <p:spPr>
            <a:xfrm>
              <a:off x="3191478"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p:nvPr/>
          </p:nvSpPr>
          <p:spPr>
            <a:xfrm>
              <a:off x="3781718"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a:off x="4371959"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p:nvPr/>
          </p:nvSpPr>
          <p:spPr>
            <a:xfrm>
              <a:off x="4962200"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0"/>
            <p:cNvSpPr/>
            <p:nvPr/>
          </p:nvSpPr>
          <p:spPr>
            <a:xfrm>
              <a:off x="5552441" y="2814772"/>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0"/>
            <p:cNvSpPr/>
            <p:nvPr/>
          </p:nvSpPr>
          <p:spPr>
            <a:xfrm>
              <a:off x="6142682" y="2814772"/>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0"/>
            <p:cNvSpPr/>
            <p:nvPr/>
          </p:nvSpPr>
          <p:spPr>
            <a:xfrm>
              <a:off x="830514"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a:off x="1420755"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p:nvPr/>
          </p:nvSpPr>
          <p:spPr>
            <a:xfrm>
              <a:off x="2010996"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p:nvPr/>
          </p:nvSpPr>
          <p:spPr>
            <a:xfrm>
              <a:off x="2601237"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0"/>
            <p:cNvSpPr/>
            <p:nvPr/>
          </p:nvSpPr>
          <p:spPr>
            <a:xfrm>
              <a:off x="3191478"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0"/>
            <p:cNvSpPr/>
            <p:nvPr/>
          </p:nvSpPr>
          <p:spPr>
            <a:xfrm>
              <a:off x="3781718"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
            <p:cNvSpPr/>
            <p:nvPr/>
          </p:nvSpPr>
          <p:spPr>
            <a:xfrm>
              <a:off x="4371959"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0"/>
            <p:cNvSpPr/>
            <p:nvPr/>
          </p:nvSpPr>
          <p:spPr>
            <a:xfrm>
              <a:off x="4962200"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p:nvPr/>
          </p:nvSpPr>
          <p:spPr>
            <a:xfrm>
              <a:off x="5552441" y="290868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p:nvPr/>
          </p:nvSpPr>
          <p:spPr>
            <a:xfrm>
              <a:off x="6142682" y="290868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0"/>
            <p:cNvSpPr/>
            <p:nvPr/>
          </p:nvSpPr>
          <p:spPr>
            <a:xfrm>
              <a:off x="830514"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0"/>
            <p:cNvSpPr/>
            <p:nvPr/>
          </p:nvSpPr>
          <p:spPr>
            <a:xfrm>
              <a:off x="1420755"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0"/>
            <p:cNvSpPr/>
            <p:nvPr/>
          </p:nvSpPr>
          <p:spPr>
            <a:xfrm>
              <a:off x="2010996"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0"/>
            <p:cNvSpPr/>
            <p:nvPr/>
          </p:nvSpPr>
          <p:spPr>
            <a:xfrm>
              <a:off x="2601237"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0"/>
            <p:cNvSpPr/>
            <p:nvPr/>
          </p:nvSpPr>
          <p:spPr>
            <a:xfrm>
              <a:off x="3191478"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a:off x="3781718"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a:off x="4371959"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
            <p:cNvSpPr/>
            <p:nvPr/>
          </p:nvSpPr>
          <p:spPr>
            <a:xfrm>
              <a:off x="4962200"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a:off x="5552441" y="300259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a:off x="6142682" y="300259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830514"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a:off x="1420755"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a:off x="2010996"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a:off x="2601237"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a:off x="3191478"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p:nvPr/>
          </p:nvSpPr>
          <p:spPr>
            <a:xfrm>
              <a:off x="3781718"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0"/>
            <p:cNvSpPr/>
            <p:nvPr/>
          </p:nvSpPr>
          <p:spPr>
            <a:xfrm>
              <a:off x="4371959"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a:off x="4962200"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0"/>
            <p:cNvSpPr/>
            <p:nvPr/>
          </p:nvSpPr>
          <p:spPr>
            <a:xfrm>
              <a:off x="5552441" y="30965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0"/>
            <p:cNvSpPr/>
            <p:nvPr/>
          </p:nvSpPr>
          <p:spPr>
            <a:xfrm>
              <a:off x="6142682" y="30965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0"/>
            <p:cNvSpPr/>
            <p:nvPr/>
          </p:nvSpPr>
          <p:spPr>
            <a:xfrm>
              <a:off x="830514"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a:off x="1420755"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a:off x="2010996"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
            <p:cNvSpPr/>
            <p:nvPr/>
          </p:nvSpPr>
          <p:spPr>
            <a:xfrm>
              <a:off x="2601237"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0"/>
            <p:cNvSpPr/>
            <p:nvPr/>
          </p:nvSpPr>
          <p:spPr>
            <a:xfrm>
              <a:off x="3191478"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0"/>
            <p:cNvSpPr/>
            <p:nvPr/>
          </p:nvSpPr>
          <p:spPr>
            <a:xfrm>
              <a:off x="3781718"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0"/>
            <p:cNvSpPr/>
            <p:nvPr/>
          </p:nvSpPr>
          <p:spPr>
            <a:xfrm>
              <a:off x="4371959"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0"/>
            <p:cNvSpPr/>
            <p:nvPr/>
          </p:nvSpPr>
          <p:spPr>
            <a:xfrm>
              <a:off x="4962200"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0"/>
            <p:cNvSpPr/>
            <p:nvPr/>
          </p:nvSpPr>
          <p:spPr>
            <a:xfrm>
              <a:off x="5552441" y="31904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
            <p:cNvSpPr/>
            <p:nvPr/>
          </p:nvSpPr>
          <p:spPr>
            <a:xfrm>
              <a:off x="6142682" y="31904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30"/>
          <p:cNvGrpSpPr/>
          <p:nvPr/>
        </p:nvGrpSpPr>
        <p:grpSpPr>
          <a:xfrm>
            <a:off x="830514" y="3731400"/>
            <a:ext cx="5849467" cy="891075"/>
            <a:chOff x="830514" y="3655200"/>
            <a:chExt cx="5849467" cy="891075"/>
          </a:xfrm>
        </p:grpSpPr>
        <p:sp>
          <p:nvSpPr>
            <p:cNvPr id="432" name="Google Shape;432;p30"/>
            <p:cNvSpPr/>
            <p:nvPr/>
          </p:nvSpPr>
          <p:spPr>
            <a:xfrm>
              <a:off x="830514"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0"/>
            <p:cNvSpPr/>
            <p:nvPr/>
          </p:nvSpPr>
          <p:spPr>
            <a:xfrm>
              <a:off x="1420755"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0"/>
            <p:cNvSpPr/>
            <p:nvPr/>
          </p:nvSpPr>
          <p:spPr>
            <a:xfrm>
              <a:off x="2010996"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0"/>
            <p:cNvSpPr/>
            <p:nvPr/>
          </p:nvSpPr>
          <p:spPr>
            <a:xfrm>
              <a:off x="2601237"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0"/>
            <p:cNvSpPr/>
            <p:nvPr/>
          </p:nvSpPr>
          <p:spPr>
            <a:xfrm>
              <a:off x="3191478"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0"/>
            <p:cNvSpPr/>
            <p:nvPr/>
          </p:nvSpPr>
          <p:spPr>
            <a:xfrm>
              <a:off x="3781718"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0"/>
            <p:cNvSpPr/>
            <p:nvPr/>
          </p:nvSpPr>
          <p:spPr>
            <a:xfrm>
              <a:off x="4371959"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0"/>
            <p:cNvSpPr/>
            <p:nvPr/>
          </p:nvSpPr>
          <p:spPr>
            <a:xfrm>
              <a:off x="4962200"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0"/>
            <p:cNvSpPr/>
            <p:nvPr/>
          </p:nvSpPr>
          <p:spPr>
            <a:xfrm>
              <a:off x="5552441"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0"/>
            <p:cNvSpPr/>
            <p:nvPr/>
          </p:nvSpPr>
          <p:spPr>
            <a:xfrm>
              <a:off x="6142682"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0"/>
            <p:cNvSpPr/>
            <p:nvPr/>
          </p:nvSpPr>
          <p:spPr>
            <a:xfrm>
              <a:off x="830514"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0"/>
            <p:cNvSpPr/>
            <p:nvPr/>
          </p:nvSpPr>
          <p:spPr>
            <a:xfrm>
              <a:off x="1420755"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0"/>
            <p:cNvSpPr/>
            <p:nvPr/>
          </p:nvSpPr>
          <p:spPr>
            <a:xfrm>
              <a:off x="2010996"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0"/>
            <p:cNvSpPr/>
            <p:nvPr/>
          </p:nvSpPr>
          <p:spPr>
            <a:xfrm>
              <a:off x="2601237"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0"/>
            <p:cNvSpPr/>
            <p:nvPr/>
          </p:nvSpPr>
          <p:spPr>
            <a:xfrm>
              <a:off x="3191478"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p:nvPr/>
          </p:nvSpPr>
          <p:spPr>
            <a:xfrm>
              <a:off x="3781718"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0"/>
            <p:cNvSpPr/>
            <p:nvPr/>
          </p:nvSpPr>
          <p:spPr>
            <a:xfrm>
              <a:off x="4371959"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0"/>
            <p:cNvSpPr/>
            <p:nvPr/>
          </p:nvSpPr>
          <p:spPr>
            <a:xfrm>
              <a:off x="4962200"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0"/>
            <p:cNvSpPr/>
            <p:nvPr/>
          </p:nvSpPr>
          <p:spPr>
            <a:xfrm>
              <a:off x="5552441"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0"/>
            <p:cNvSpPr/>
            <p:nvPr/>
          </p:nvSpPr>
          <p:spPr>
            <a:xfrm>
              <a:off x="6142682"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0"/>
            <p:cNvSpPr/>
            <p:nvPr/>
          </p:nvSpPr>
          <p:spPr>
            <a:xfrm>
              <a:off x="830514"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0"/>
            <p:cNvSpPr/>
            <p:nvPr/>
          </p:nvSpPr>
          <p:spPr>
            <a:xfrm>
              <a:off x="1420755"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0"/>
            <p:cNvSpPr/>
            <p:nvPr/>
          </p:nvSpPr>
          <p:spPr>
            <a:xfrm>
              <a:off x="2010996"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0"/>
            <p:cNvSpPr/>
            <p:nvPr/>
          </p:nvSpPr>
          <p:spPr>
            <a:xfrm>
              <a:off x="2601237"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0"/>
            <p:cNvSpPr/>
            <p:nvPr/>
          </p:nvSpPr>
          <p:spPr>
            <a:xfrm>
              <a:off x="3191478"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0"/>
            <p:cNvSpPr/>
            <p:nvPr/>
          </p:nvSpPr>
          <p:spPr>
            <a:xfrm>
              <a:off x="3781718"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0"/>
            <p:cNvSpPr/>
            <p:nvPr/>
          </p:nvSpPr>
          <p:spPr>
            <a:xfrm>
              <a:off x="4371959"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0"/>
            <p:cNvSpPr/>
            <p:nvPr/>
          </p:nvSpPr>
          <p:spPr>
            <a:xfrm>
              <a:off x="4962200"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0"/>
            <p:cNvSpPr/>
            <p:nvPr/>
          </p:nvSpPr>
          <p:spPr>
            <a:xfrm>
              <a:off x="5552441"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0"/>
            <p:cNvSpPr/>
            <p:nvPr/>
          </p:nvSpPr>
          <p:spPr>
            <a:xfrm>
              <a:off x="6142682"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0"/>
            <p:cNvSpPr/>
            <p:nvPr/>
          </p:nvSpPr>
          <p:spPr>
            <a:xfrm>
              <a:off x="830514"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0"/>
            <p:cNvSpPr/>
            <p:nvPr/>
          </p:nvSpPr>
          <p:spPr>
            <a:xfrm>
              <a:off x="1420755"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0"/>
            <p:cNvSpPr/>
            <p:nvPr/>
          </p:nvSpPr>
          <p:spPr>
            <a:xfrm>
              <a:off x="2010996"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0"/>
            <p:cNvSpPr/>
            <p:nvPr/>
          </p:nvSpPr>
          <p:spPr>
            <a:xfrm>
              <a:off x="2601237"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0"/>
            <p:cNvSpPr/>
            <p:nvPr/>
          </p:nvSpPr>
          <p:spPr>
            <a:xfrm>
              <a:off x="3191478"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0"/>
            <p:cNvSpPr/>
            <p:nvPr/>
          </p:nvSpPr>
          <p:spPr>
            <a:xfrm>
              <a:off x="3781718"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0"/>
            <p:cNvSpPr/>
            <p:nvPr/>
          </p:nvSpPr>
          <p:spPr>
            <a:xfrm>
              <a:off x="4371959"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0"/>
            <p:cNvSpPr/>
            <p:nvPr/>
          </p:nvSpPr>
          <p:spPr>
            <a:xfrm>
              <a:off x="4962200"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0"/>
            <p:cNvSpPr/>
            <p:nvPr/>
          </p:nvSpPr>
          <p:spPr>
            <a:xfrm>
              <a:off x="5552441"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0"/>
            <p:cNvSpPr/>
            <p:nvPr/>
          </p:nvSpPr>
          <p:spPr>
            <a:xfrm>
              <a:off x="6142682"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0"/>
            <p:cNvSpPr/>
            <p:nvPr/>
          </p:nvSpPr>
          <p:spPr>
            <a:xfrm>
              <a:off x="830514"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0"/>
            <p:cNvSpPr/>
            <p:nvPr/>
          </p:nvSpPr>
          <p:spPr>
            <a:xfrm>
              <a:off x="1420755"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0"/>
            <p:cNvSpPr/>
            <p:nvPr/>
          </p:nvSpPr>
          <p:spPr>
            <a:xfrm>
              <a:off x="2010996"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0"/>
            <p:cNvSpPr/>
            <p:nvPr/>
          </p:nvSpPr>
          <p:spPr>
            <a:xfrm>
              <a:off x="2601237"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0"/>
            <p:cNvSpPr/>
            <p:nvPr/>
          </p:nvSpPr>
          <p:spPr>
            <a:xfrm>
              <a:off x="3191478"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0"/>
            <p:cNvSpPr/>
            <p:nvPr/>
          </p:nvSpPr>
          <p:spPr>
            <a:xfrm>
              <a:off x="3781718"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0"/>
            <p:cNvSpPr/>
            <p:nvPr/>
          </p:nvSpPr>
          <p:spPr>
            <a:xfrm>
              <a:off x="4371959"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0"/>
            <p:cNvSpPr/>
            <p:nvPr/>
          </p:nvSpPr>
          <p:spPr>
            <a:xfrm>
              <a:off x="4962200"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0"/>
            <p:cNvSpPr/>
            <p:nvPr/>
          </p:nvSpPr>
          <p:spPr>
            <a:xfrm>
              <a:off x="5552441"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0"/>
            <p:cNvSpPr/>
            <p:nvPr/>
          </p:nvSpPr>
          <p:spPr>
            <a:xfrm>
              <a:off x="6142682"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0"/>
            <p:cNvSpPr/>
            <p:nvPr/>
          </p:nvSpPr>
          <p:spPr>
            <a:xfrm>
              <a:off x="830514"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0"/>
            <p:cNvSpPr/>
            <p:nvPr/>
          </p:nvSpPr>
          <p:spPr>
            <a:xfrm>
              <a:off x="1420755"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0"/>
            <p:cNvSpPr/>
            <p:nvPr/>
          </p:nvSpPr>
          <p:spPr>
            <a:xfrm>
              <a:off x="2010996"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0"/>
            <p:cNvSpPr/>
            <p:nvPr/>
          </p:nvSpPr>
          <p:spPr>
            <a:xfrm>
              <a:off x="2601237"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0"/>
            <p:cNvSpPr/>
            <p:nvPr/>
          </p:nvSpPr>
          <p:spPr>
            <a:xfrm>
              <a:off x="3191478"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0"/>
            <p:cNvSpPr/>
            <p:nvPr/>
          </p:nvSpPr>
          <p:spPr>
            <a:xfrm>
              <a:off x="3781718"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0"/>
            <p:cNvSpPr/>
            <p:nvPr/>
          </p:nvSpPr>
          <p:spPr>
            <a:xfrm>
              <a:off x="4371959"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0"/>
            <p:cNvSpPr/>
            <p:nvPr/>
          </p:nvSpPr>
          <p:spPr>
            <a:xfrm>
              <a:off x="4962200"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0"/>
            <p:cNvSpPr/>
            <p:nvPr/>
          </p:nvSpPr>
          <p:spPr>
            <a:xfrm>
              <a:off x="5552441"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0"/>
            <p:cNvSpPr/>
            <p:nvPr/>
          </p:nvSpPr>
          <p:spPr>
            <a:xfrm>
              <a:off x="6142682"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0"/>
            <p:cNvSpPr/>
            <p:nvPr/>
          </p:nvSpPr>
          <p:spPr>
            <a:xfrm>
              <a:off x="830514"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0"/>
            <p:cNvSpPr/>
            <p:nvPr/>
          </p:nvSpPr>
          <p:spPr>
            <a:xfrm>
              <a:off x="1420755"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0"/>
            <p:cNvSpPr/>
            <p:nvPr/>
          </p:nvSpPr>
          <p:spPr>
            <a:xfrm>
              <a:off x="2010996"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0"/>
            <p:cNvSpPr/>
            <p:nvPr/>
          </p:nvSpPr>
          <p:spPr>
            <a:xfrm>
              <a:off x="2601237"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0"/>
            <p:cNvSpPr/>
            <p:nvPr/>
          </p:nvSpPr>
          <p:spPr>
            <a:xfrm>
              <a:off x="3191478"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0"/>
            <p:cNvSpPr/>
            <p:nvPr/>
          </p:nvSpPr>
          <p:spPr>
            <a:xfrm>
              <a:off x="3781718"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0"/>
            <p:cNvSpPr/>
            <p:nvPr/>
          </p:nvSpPr>
          <p:spPr>
            <a:xfrm>
              <a:off x="4371959"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0"/>
            <p:cNvSpPr/>
            <p:nvPr/>
          </p:nvSpPr>
          <p:spPr>
            <a:xfrm>
              <a:off x="4962200"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0"/>
            <p:cNvSpPr/>
            <p:nvPr/>
          </p:nvSpPr>
          <p:spPr>
            <a:xfrm>
              <a:off x="5552441"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0"/>
            <p:cNvSpPr/>
            <p:nvPr/>
          </p:nvSpPr>
          <p:spPr>
            <a:xfrm>
              <a:off x="6142682"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0"/>
            <p:cNvSpPr/>
            <p:nvPr/>
          </p:nvSpPr>
          <p:spPr>
            <a:xfrm>
              <a:off x="830514"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0"/>
            <p:cNvSpPr/>
            <p:nvPr/>
          </p:nvSpPr>
          <p:spPr>
            <a:xfrm>
              <a:off x="1420755"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0"/>
            <p:cNvSpPr/>
            <p:nvPr/>
          </p:nvSpPr>
          <p:spPr>
            <a:xfrm>
              <a:off x="2010996"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0"/>
            <p:cNvSpPr/>
            <p:nvPr/>
          </p:nvSpPr>
          <p:spPr>
            <a:xfrm>
              <a:off x="2601237"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0"/>
            <p:cNvSpPr/>
            <p:nvPr/>
          </p:nvSpPr>
          <p:spPr>
            <a:xfrm>
              <a:off x="3191478"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0"/>
            <p:cNvSpPr/>
            <p:nvPr/>
          </p:nvSpPr>
          <p:spPr>
            <a:xfrm>
              <a:off x="3781718"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0"/>
            <p:cNvSpPr/>
            <p:nvPr/>
          </p:nvSpPr>
          <p:spPr>
            <a:xfrm>
              <a:off x="4371959"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0"/>
            <p:cNvSpPr/>
            <p:nvPr/>
          </p:nvSpPr>
          <p:spPr>
            <a:xfrm>
              <a:off x="4962200"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0"/>
            <p:cNvSpPr/>
            <p:nvPr/>
          </p:nvSpPr>
          <p:spPr>
            <a:xfrm>
              <a:off x="5552441"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0"/>
            <p:cNvSpPr/>
            <p:nvPr/>
          </p:nvSpPr>
          <p:spPr>
            <a:xfrm>
              <a:off x="6142682"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p:nvPr/>
          </p:nvSpPr>
          <p:spPr>
            <a:xfrm>
              <a:off x="830514"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0"/>
            <p:cNvSpPr/>
            <p:nvPr/>
          </p:nvSpPr>
          <p:spPr>
            <a:xfrm>
              <a:off x="1420755"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0"/>
            <p:cNvSpPr/>
            <p:nvPr/>
          </p:nvSpPr>
          <p:spPr>
            <a:xfrm>
              <a:off x="2010996"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0"/>
            <p:cNvSpPr/>
            <p:nvPr/>
          </p:nvSpPr>
          <p:spPr>
            <a:xfrm>
              <a:off x="2601237"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0"/>
            <p:cNvSpPr/>
            <p:nvPr/>
          </p:nvSpPr>
          <p:spPr>
            <a:xfrm>
              <a:off x="3191478"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0"/>
            <p:cNvSpPr/>
            <p:nvPr/>
          </p:nvSpPr>
          <p:spPr>
            <a:xfrm>
              <a:off x="3781718"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0"/>
            <p:cNvSpPr/>
            <p:nvPr/>
          </p:nvSpPr>
          <p:spPr>
            <a:xfrm>
              <a:off x="4371959"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0"/>
            <p:cNvSpPr/>
            <p:nvPr/>
          </p:nvSpPr>
          <p:spPr>
            <a:xfrm>
              <a:off x="4962200"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0"/>
            <p:cNvSpPr/>
            <p:nvPr/>
          </p:nvSpPr>
          <p:spPr>
            <a:xfrm>
              <a:off x="5552441"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a:off x="6142682"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p:nvPr/>
          </p:nvSpPr>
          <p:spPr>
            <a:xfrm>
              <a:off x="830514"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0"/>
            <p:cNvSpPr/>
            <p:nvPr/>
          </p:nvSpPr>
          <p:spPr>
            <a:xfrm>
              <a:off x="1420755"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p:nvPr/>
          </p:nvSpPr>
          <p:spPr>
            <a:xfrm>
              <a:off x="2010996"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0"/>
            <p:cNvSpPr/>
            <p:nvPr/>
          </p:nvSpPr>
          <p:spPr>
            <a:xfrm>
              <a:off x="2601237"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0"/>
            <p:cNvSpPr/>
            <p:nvPr/>
          </p:nvSpPr>
          <p:spPr>
            <a:xfrm>
              <a:off x="3191478"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0"/>
            <p:cNvSpPr/>
            <p:nvPr/>
          </p:nvSpPr>
          <p:spPr>
            <a:xfrm>
              <a:off x="3781718"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0"/>
            <p:cNvSpPr/>
            <p:nvPr/>
          </p:nvSpPr>
          <p:spPr>
            <a:xfrm>
              <a:off x="4371959"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0"/>
            <p:cNvSpPr/>
            <p:nvPr/>
          </p:nvSpPr>
          <p:spPr>
            <a:xfrm>
              <a:off x="4962200"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0"/>
            <p:cNvSpPr/>
            <p:nvPr/>
          </p:nvSpPr>
          <p:spPr>
            <a:xfrm>
              <a:off x="5552441"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p:nvPr/>
          </p:nvSpPr>
          <p:spPr>
            <a:xfrm>
              <a:off x="6142682"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1"/>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Целевая аудитория</a:t>
            </a:r>
            <a:endParaRPr/>
          </a:p>
        </p:txBody>
      </p:sp>
      <p:sp>
        <p:nvSpPr>
          <p:cNvPr id="537" name="Google Shape;537;p31"/>
          <p:cNvSpPr txBox="1"/>
          <p:nvPr>
            <p:ph idx="1" type="body"/>
          </p:nvPr>
        </p:nvSpPr>
        <p:spPr>
          <a:xfrm>
            <a:off x="721225" y="1965150"/>
            <a:ext cx="3636600" cy="85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100"/>
              <a:t>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a:t>
            </a:r>
            <a:endParaRPr sz="1100"/>
          </a:p>
        </p:txBody>
      </p:sp>
      <p:sp>
        <p:nvSpPr>
          <p:cNvPr id="538" name="Google Shape;538;p31"/>
          <p:cNvSpPr txBox="1"/>
          <p:nvPr/>
        </p:nvSpPr>
        <p:spPr>
          <a:xfrm>
            <a:off x="734530" y="30831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ru" sz="1000">
                <a:solidFill>
                  <a:schemeClr val="dk1"/>
                </a:solidFill>
                <a:latin typeface="Lato"/>
                <a:ea typeface="Lato"/>
                <a:cs typeface="Lato"/>
                <a:sym typeface="Lato"/>
              </a:rPr>
              <a:t>1    | </a:t>
            </a:r>
            <a:r>
              <a:rPr lang="ru" sz="1000">
                <a:solidFill>
                  <a:srgbClr val="000000"/>
                </a:solidFill>
                <a:latin typeface="Lato"/>
                <a:ea typeface="Lato"/>
                <a:cs typeface="Lato"/>
                <a:sym typeface="Lato"/>
              </a:rPr>
              <a:t>   </a:t>
            </a:r>
            <a:r>
              <a:rPr lang="ru" sz="1000">
                <a:latin typeface="Lato"/>
                <a:ea typeface="Lato"/>
                <a:cs typeface="Lato"/>
                <a:sym typeface="Lato"/>
              </a:rPr>
              <a:t>Введите свой текст здесь </a:t>
            </a:r>
            <a:endParaRPr/>
          </a:p>
        </p:txBody>
      </p:sp>
      <p:sp>
        <p:nvSpPr>
          <p:cNvPr id="539" name="Google Shape;539;p31"/>
          <p:cNvSpPr txBox="1"/>
          <p:nvPr/>
        </p:nvSpPr>
        <p:spPr>
          <a:xfrm>
            <a:off x="734530" y="33444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ru" sz="1000">
                <a:solidFill>
                  <a:schemeClr val="dk1"/>
                </a:solidFill>
                <a:latin typeface="Lato"/>
                <a:ea typeface="Lato"/>
                <a:cs typeface="Lato"/>
                <a:sym typeface="Lato"/>
              </a:rPr>
              <a:t>2    |</a:t>
            </a:r>
            <a:r>
              <a:rPr b="1" lang="ru" sz="1000">
                <a:solidFill>
                  <a:srgbClr val="CCCCCC"/>
                </a:solidFill>
                <a:latin typeface="Lato"/>
                <a:ea typeface="Lato"/>
                <a:cs typeface="Lato"/>
                <a:sym typeface="Lato"/>
              </a:rPr>
              <a:t> </a:t>
            </a:r>
            <a:r>
              <a:rPr lang="ru" sz="1000">
                <a:solidFill>
                  <a:srgbClr val="53C6A1"/>
                </a:solidFill>
                <a:latin typeface="Lato"/>
                <a:ea typeface="Lato"/>
                <a:cs typeface="Lato"/>
                <a:sym typeface="Lato"/>
              </a:rPr>
              <a:t> </a:t>
            </a:r>
            <a:r>
              <a:rPr lang="ru" sz="1000">
                <a:solidFill>
                  <a:srgbClr val="000000"/>
                </a:solidFill>
                <a:latin typeface="Lato"/>
                <a:ea typeface="Lato"/>
                <a:cs typeface="Lato"/>
                <a:sym typeface="Lato"/>
              </a:rPr>
              <a:t>  </a:t>
            </a:r>
            <a:r>
              <a:rPr lang="ru" sz="1000">
                <a:latin typeface="Lato"/>
                <a:ea typeface="Lato"/>
                <a:cs typeface="Lato"/>
                <a:sym typeface="Lato"/>
              </a:rPr>
              <a:t>Введите свой текст здесь Введите свой текст здесь </a:t>
            </a:r>
            <a:endParaRPr/>
          </a:p>
        </p:txBody>
      </p:sp>
      <p:sp>
        <p:nvSpPr>
          <p:cNvPr id="540" name="Google Shape;540;p31"/>
          <p:cNvSpPr txBox="1"/>
          <p:nvPr/>
        </p:nvSpPr>
        <p:spPr>
          <a:xfrm>
            <a:off x="734530" y="36057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ru" sz="1000">
                <a:solidFill>
                  <a:schemeClr val="dk1"/>
                </a:solidFill>
                <a:latin typeface="Lato"/>
                <a:ea typeface="Lato"/>
                <a:cs typeface="Lato"/>
                <a:sym typeface="Lato"/>
              </a:rPr>
              <a:t>3    |</a:t>
            </a:r>
            <a:r>
              <a:rPr b="1" lang="ru" sz="1000">
                <a:solidFill>
                  <a:srgbClr val="CCCCCC"/>
                </a:solidFill>
                <a:latin typeface="Lato"/>
                <a:ea typeface="Lato"/>
                <a:cs typeface="Lato"/>
                <a:sym typeface="Lato"/>
              </a:rPr>
              <a:t> </a:t>
            </a:r>
            <a:r>
              <a:rPr lang="ru" sz="1000">
                <a:solidFill>
                  <a:srgbClr val="000000"/>
                </a:solidFill>
                <a:latin typeface="Lato"/>
                <a:ea typeface="Lato"/>
                <a:cs typeface="Lato"/>
                <a:sym typeface="Lato"/>
              </a:rPr>
              <a:t>   </a:t>
            </a:r>
            <a:r>
              <a:rPr lang="ru" sz="1000">
                <a:latin typeface="Lato"/>
                <a:ea typeface="Lato"/>
                <a:cs typeface="Lato"/>
                <a:sym typeface="Lato"/>
              </a:rPr>
              <a:t>Введите свой текст здесь Введите свой текст здесь </a:t>
            </a:r>
            <a:endParaRPr/>
          </a:p>
        </p:txBody>
      </p:sp>
      <p:sp>
        <p:nvSpPr>
          <p:cNvPr id="541" name="Google Shape;541;p31"/>
          <p:cNvSpPr txBox="1"/>
          <p:nvPr/>
        </p:nvSpPr>
        <p:spPr>
          <a:xfrm>
            <a:off x="734530" y="38670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ru" sz="1000">
                <a:solidFill>
                  <a:schemeClr val="dk1"/>
                </a:solidFill>
                <a:latin typeface="Lato"/>
                <a:ea typeface="Lato"/>
                <a:cs typeface="Lato"/>
                <a:sym typeface="Lato"/>
              </a:rPr>
              <a:t>4    |</a:t>
            </a:r>
            <a:r>
              <a:rPr b="1" lang="ru" sz="1000">
                <a:solidFill>
                  <a:srgbClr val="000000"/>
                </a:solidFill>
                <a:latin typeface="Lato"/>
                <a:ea typeface="Lato"/>
                <a:cs typeface="Lato"/>
                <a:sym typeface="Lato"/>
              </a:rPr>
              <a:t> </a:t>
            </a:r>
            <a:r>
              <a:rPr lang="ru" sz="1000">
                <a:solidFill>
                  <a:srgbClr val="000000"/>
                </a:solidFill>
                <a:latin typeface="Lato"/>
                <a:ea typeface="Lato"/>
                <a:cs typeface="Lato"/>
                <a:sym typeface="Lato"/>
              </a:rPr>
              <a:t>   </a:t>
            </a:r>
            <a:r>
              <a:rPr lang="ru" sz="1000">
                <a:latin typeface="Lato"/>
                <a:ea typeface="Lato"/>
                <a:cs typeface="Lato"/>
                <a:sym typeface="Lato"/>
              </a:rPr>
              <a:t>Введите свой текст здесь </a:t>
            </a:r>
            <a:endParaRPr sz="1000">
              <a:solidFill>
                <a:srgbClr val="000000"/>
              </a:solidFill>
              <a:latin typeface="Lato"/>
              <a:ea typeface="Lato"/>
              <a:cs typeface="Lato"/>
              <a:sym typeface="Lato"/>
            </a:endParaRPr>
          </a:p>
        </p:txBody>
      </p:sp>
      <p:sp>
        <p:nvSpPr>
          <p:cNvPr id="542" name="Google Shape;542;p31"/>
          <p:cNvSpPr txBox="1"/>
          <p:nvPr/>
        </p:nvSpPr>
        <p:spPr>
          <a:xfrm>
            <a:off x="734530" y="41283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ru" sz="1000">
                <a:solidFill>
                  <a:schemeClr val="dk1"/>
                </a:solidFill>
                <a:latin typeface="Lato"/>
                <a:ea typeface="Lato"/>
                <a:cs typeface="Lato"/>
                <a:sym typeface="Lato"/>
              </a:rPr>
              <a:t>5    | </a:t>
            </a:r>
            <a:r>
              <a:rPr lang="ru" sz="1000">
                <a:solidFill>
                  <a:srgbClr val="53C6A1"/>
                </a:solidFill>
                <a:latin typeface="Lato"/>
                <a:ea typeface="Lato"/>
                <a:cs typeface="Lato"/>
                <a:sym typeface="Lato"/>
              </a:rPr>
              <a:t>   </a:t>
            </a:r>
            <a:r>
              <a:rPr lang="ru" sz="1000">
                <a:latin typeface="Lato"/>
                <a:ea typeface="Lato"/>
                <a:cs typeface="Lato"/>
                <a:sym typeface="Lato"/>
              </a:rPr>
              <a:t>Введите свой текст здесь </a:t>
            </a:r>
            <a:endParaRPr/>
          </a:p>
        </p:txBody>
      </p:sp>
      <p:pic>
        <p:nvPicPr>
          <p:cNvPr descr="offset_comp_267026.jpg" id="543" name="Google Shape;543;p31"/>
          <p:cNvPicPr preferRelativeResize="0"/>
          <p:nvPr/>
        </p:nvPicPr>
        <p:blipFill rotWithShape="1">
          <a:blip r:embed="rId3">
            <a:alphaModFix/>
          </a:blip>
          <a:srcRect b="6490" l="40074" r="22771" t="1581"/>
          <a:stretch/>
        </p:blipFill>
        <p:spPr>
          <a:xfrm>
            <a:off x="5146750" y="1184600"/>
            <a:ext cx="1977667" cy="3262598"/>
          </a:xfrm>
          <a:prstGeom prst="rect">
            <a:avLst/>
          </a:prstGeom>
          <a:noFill/>
          <a:ln>
            <a:noFill/>
          </a:ln>
        </p:spPr>
      </p:pic>
      <p:pic>
        <p:nvPicPr>
          <p:cNvPr descr="offset_comp_429332_Edited.jpg" id="544" name="Google Shape;544;p31"/>
          <p:cNvPicPr preferRelativeResize="0"/>
          <p:nvPr/>
        </p:nvPicPr>
        <p:blipFill rotWithShape="1">
          <a:blip r:embed="rId4">
            <a:alphaModFix/>
          </a:blip>
          <a:srcRect b="850" l="19769" r="7253" t="5665"/>
          <a:stretch/>
        </p:blipFill>
        <p:spPr>
          <a:xfrm>
            <a:off x="7172149" y="1184609"/>
            <a:ext cx="1971851" cy="1611565"/>
          </a:xfrm>
          <a:prstGeom prst="rect">
            <a:avLst/>
          </a:prstGeom>
          <a:noFill/>
          <a:ln>
            <a:noFill/>
          </a:ln>
        </p:spPr>
      </p:pic>
      <p:pic>
        <p:nvPicPr>
          <p:cNvPr descr="offset_comp_389009_Edited.jpg" id="545" name="Google Shape;545;p31"/>
          <p:cNvPicPr preferRelativeResize="0"/>
          <p:nvPr/>
        </p:nvPicPr>
        <p:blipFill rotWithShape="1">
          <a:blip r:embed="rId5">
            <a:alphaModFix/>
          </a:blip>
          <a:srcRect b="2335" l="17128" r="5717" t="2335"/>
          <a:stretch/>
        </p:blipFill>
        <p:spPr>
          <a:xfrm>
            <a:off x="7172149" y="2835640"/>
            <a:ext cx="1971840" cy="16115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49" name="Shape 549"/>
        <p:cNvGrpSpPr/>
        <p:nvPr/>
      </p:nvGrpSpPr>
      <p:grpSpPr>
        <a:xfrm>
          <a:off x="0" y="0"/>
          <a:ext cx="0" cy="0"/>
          <a:chOff x="0" y="0"/>
          <a:chExt cx="0" cy="0"/>
        </a:xfrm>
      </p:grpSpPr>
      <p:sp>
        <p:nvSpPr>
          <p:cNvPr id="550" name="Google Shape;550;p32"/>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200"/>
              <a:t>Предлагаемое решение</a:t>
            </a:r>
            <a:endParaRPr sz="1200"/>
          </a:p>
        </p:txBody>
      </p:sp>
      <p:sp>
        <p:nvSpPr>
          <p:cNvPr id="551" name="Google Shape;551;p32"/>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3000">
                <a:solidFill>
                  <a:srgbClr val="FFFFFF"/>
                </a:solidFill>
              </a:rPr>
              <a:t>Введите свой текст здесь Введите свой текст здесь Введите свой текст здесь Введите свой текст здесь Введите свой текст здесь.</a:t>
            </a:r>
            <a:endParaRPr sz="30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33"/>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a:t>Процесс</a:t>
            </a:r>
            <a:endParaRPr sz="1000"/>
          </a:p>
        </p:txBody>
      </p:sp>
      <p:pic>
        <p:nvPicPr>
          <p:cNvPr descr="shutterstock_227447065.jpg" id="557" name="Google Shape;557;p33"/>
          <p:cNvPicPr preferRelativeResize="0"/>
          <p:nvPr/>
        </p:nvPicPr>
        <p:blipFill rotWithShape="1">
          <a:blip r:embed="rId3">
            <a:alphaModFix/>
          </a:blip>
          <a:srcRect b="11982" l="0" r="0" t="11982"/>
          <a:stretch/>
        </p:blipFill>
        <p:spPr>
          <a:xfrm>
            <a:off x="830400" y="2091180"/>
            <a:ext cx="2501199" cy="1267837"/>
          </a:xfrm>
          <a:prstGeom prst="rect">
            <a:avLst/>
          </a:prstGeom>
          <a:noFill/>
          <a:ln>
            <a:noFill/>
          </a:ln>
        </p:spPr>
      </p:pic>
      <p:grpSp>
        <p:nvGrpSpPr>
          <p:cNvPr id="558" name="Google Shape;558;p33"/>
          <p:cNvGrpSpPr/>
          <p:nvPr/>
        </p:nvGrpSpPr>
        <p:grpSpPr>
          <a:xfrm>
            <a:off x="830400" y="3274596"/>
            <a:ext cx="2501700" cy="1353953"/>
            <a:chOff x="830400" y="3274596"/>
            <a:chExt cx="2501700" cy="1353953"/>
          </a:xfrm>
        </p:grpSpPr>
        <p:sp>
          <p:nvSpPr>
            <p:cNvPr id="559" name="Google Shape;559;p33"/>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3"/>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33"/>
          <p:cNvSpPr txBox="1"/>
          <p:nvPr>
            <p:ph type="title"/>
          </p:nvPr>
        </p:nvSpPr>
        <p:spPr>
          <a:xfrm>
            <a:off x="967528" y="34554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1000"/>
              <a:t>Введите свой текст здесь </a:t>
            </a:r>
            <a:endParaRPr sz="1000"/>
          </a:p>
        </p:txBody>
      </p:sp>
      <p:sp>
        <p:nvSpPr>
          <p:cNvPr id="562" name="Google Shape;562;p33"/>
          <p:cNvSpPr txBox="1"/>
          <p:nvPr>
            <p:ph idx="4294967295" type="body"/>
          </p:nvPr>
        </p:nvSpPr>
        <p:spPr>
          <a:xfrm>
            <a:off x="967528" y="3885655"/>
            <a:ext cx="22383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800"/>
              <a:t>Введите свой текст здесь Введите свой текст здесь Введите свой текст здесь Введите свой текст здесь.</a:t>
            </a:r>
            <a:endParaRPr sz="800"/>
          </a:p>
          <a:p>
            <a:pPr indent="0" lvl="0" marL="0" rtl="0" algn="l">
              <a:lnSpc>
                <a:spcPct val="115000"/>
              </a:lnSpc>
              <a:spcBef>
                <a:spcPts val="1600"/>
              </a:spcBef>
              <a:spcAft>
                <a:spcPts val="1600"/>
              </a:spcAft>
              <a:buNone/>
            </a:pPr>
            <a:r>
              <a:t/>
            </a:r>
            <a:endParaRPr sz="800"/>
          </a:p>
        </p:txBody>
      </p:sp>
      <p:pic>
        <p:nvPicPr>
          <p:cNvPr descr="shutterstock_425821354.jpg" id="563" name="Google Shape;563;p33"/>
          <p:cNvPicPr preferRelativeResize="0"/>
          <p:nvPr/>
        </p:nvPicPr>
        <p:blipFill rotWithShape="1">
          <a:blip r:embed="rId4">
            <a:alphaModFix/>
          </a:blip>
          <a:srcRect b="12034" l="0" r="0" t="12034"/>
          <a:stretch/>
        </p:blipFill>
        <p:spPr>
          <a:xfrm>
            <a:off x="3332867" y="3359013"/>
            <a:ext cx="2501197" cy="1267831"/>
          </a:xfrm>
          <a:prstGeom prst="rect">
            <a:avLst/>
          </a:prstGeom>
          <a:noFill/>
          <a:ln>
            <a:noFill/>
          </a:ln>
        </p:spPr>
      </p:pic>
      <p:grpSp>
        <p:nvGrpSpPr>
          <p:cNvPr id="564" name="Google Shape;564;p33"/>
          <p:cNvGrpSpPr/>
          <p:nvPr/>
        </p:nvGrpSpPr>
        <p:grpSpPr>
          <a:xfrm flipH="1" rot="10800000">
            <a:off x="3332867" y="2091171"/>
            <a:ext cx="2501700" cy="1353953"/>
            <a:chOff x="830400" y="3274596"/>
            <a:chExt cx="2501700" cy="1353953"/>
          </a:xfrm>
        </p:grpSpPr>
        <p:sp>
          <p:nvSpPr>
            <p:cNvPr id="565" name="Google Shape;565;p33"/>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3"/>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 name="Google Shape;567;p33"/>
          <p:cNvSpPr txBox="1"/>
          <p:nvPr>
            <p:ph type="title"/>
          </p:nvPr>
        </p:nvSpPr>
        <p:spPr>
          <a:xfrm>
            <a:off x="3464303" y="2176242"/>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1000"/>
              <a:t>Введите свой текст здесь </a:t>
            </a:r>
            <a:endParaRPr sz="1000"/>
          </a:p>
        </p:txBody>
      </p:sp>
      <p:sp>
        <p:nvSpPr>
          <p:cNvPr id="568" name="Google Shape;568;p33"/>
          <p:cNvSpPr txBox="1"/>
          <p:nvPr>
            <p:ph idx="4294967295" type="body"/>
          </p:nvPr>
        </p:nvSpPr>
        <p:spPr>
          <a:xfrm>
            <a:off x="3464303" y="2606419"/>
            <a:ext cx="22383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800"/>
              <a:t>Введите свой текст здесь Введите свой текст здесь Введите свой текст здесь Введите свой текст здесь.</a:t>
            </a:r>
            <a:endParaRPr sz="800"/>
          </a:p>
          <a:p>
            <a:pPr indent="0" lvl="0" marL="0" rtl="0" algn="l">
              <a:spcBef>
                <a:spcPts val="1600"/>
              </a:spcBef>
              <a:spcAft>
                <a:spcPts val="0"/>
              </a:spcAft>
              <a:buNone/>
            </a:pPr>
            <a:r>
              <a:t/>
            </a:r>
            <a:endParaRPr sz="800"/>
          </a:p>
          <a:p>
            <a:pPr indent="0" lvl="0" marL="0" rtl="0" algn="l">
              <a:lnSpc>
                <a:spcPct val="115000"/>
              </a:lnSpc>
              <a:spcBef>
                <a:spcPts val="1600"/>
              </a:spcBef>
              <a:spcAft>
                <a:spcPts val="1600"/>
              </a:spcAft>
              <a:buNone/>
            </a:pPr>
            <a:r>
              <a:t/>
            </a:r>
            <a:endParaRPr sz="800"/>
          </a:p>
        </p:txBody>
      </p:sp>
      <p:pic>
        <p:nvPicPr>
          <p:cNvPr descr="shutterstock_512483578.jpg" id="569" name="Google Shape;569;p33"/>
          <p:cNvPicPr preferRelativeResize="0"/>
          <p:nvPr/>
        </p:nvPicPr>
        <p:blipFill rotWithShape="1">
          <a:blip r:embed="rId5">
            <a:alphaModFix/>
          </a:blip>
          <a:srcRect b="11982" l="0" r="0" t="11982"/>
          <a:stretch/>
        </p:blipFill>
        <p:spPr>
          <a:xfrm>
            <a:off x="5832591" y="2091175"/>
            <a:ext cx="2501198" cy="1267840"/>
          </a:xfrm>
          <a:prstGeom prst="rect">
            <a:avLst/>
          </a:prstGeom>
          <a:noFill/>
          <a:ln>
            <a:noFill/>
          </a:ln>
        </p:spPr>
      </p:pic>
      <p:grpSp>
        <p:nvGrpSpPr>
          <p:cNvPr id="570" name="Google Shape;570;p33"/>
          <p:cNvGrpSpPr/>
          <p:nvPr/>
        </p:nvGrpSpPr>
        <p:grpSpPr>
          <a:xfrm>
            <a:off x="5832591" y="3274596"/>
            <a:ext cx="2501700" cy="1353953"/>
            <a:chOff x="830400" y="3274596"/>
            <a:chExt cx="2501700" cy="1353953"/>
          </a:xfrm>
        </p:grpSpPr>
        <p:sp>
          <p:nvSpPr>
            <p:cNvPr id="571" name="Google Shape;571;p33"/>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3"/>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33"/>
          <p:cNvSpPr txBox="1"/>
          <p:nvPr>
            <p:ph type="title"/>
          </p:nvPr>
        </p:nvSpPr>
        <p:spPr>
          <a:xfrm>
            <a:off x="5960978" y="34554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1000"/>
              <a:t>Введите свой текст здесь </a:t>
            </a:r>
            <a:endParaRPr sz="1000"/>
          </a:p>
        </p:txBody>
      </p:sp>
      <p:sp>
        <p:nvSpPr>
          <p:cNvPr id="574" name="Google Shape;574;p33"/>
          <p:cNvSpPr txBox="1"/>
          <p:nvPr>
            <p:ph idx="4294967295" type="body"/>
          </p:nvPr>
        </p:nvSpPr>
        <p:spPr>
          <a:xfrm>
            <a:off x="5960978" y="3885655"/>
            <a:ext cx="22383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800"/>
              <a:t>Введите свой текст здесь Введите свой текст здесь Введите свой текст здесь Введите свой текст здесь.</a:t>
            </a:r>
            <a:endParaRPr sz="800"/>
          </a:p>
          <a:p>
            <a:pPr indent="0" lvl="0" marL="0" rtl="0" algn="l">
              <a:spcBef>
                <a:spcPts val="1600"/>
              </a:spcBef>
              <a:spcAft>
                <a:spcPts val="0"/>
              </a:spcAft>
              <a:buNone/>
            </a:pPr>
            <a:r>
              <a:t/>
            </a:r>
            <a:endParaRPr sz="800"/>
          </a:p>
          <a:p>
            <a:pPr indent="0" lvl="0" marL="0" rtl="0" algn="l">
              <a:lnSpc>
                <a:spcPct val="115000"/>
              </a:lnSpc>
              <a:spcBef>
                <a:spcPts val="1600"/>
              </a:spcBef>
              <a:spcAft>
                <a:spcPts val="1600"/>
              </a:spcAft>
              <a:buNone/>
            </a:pPr>
            <a:r>
              <a:t/>
            </a:r>
            <a:endParaRPr sz="800"/>
          </a:p>
        </p:txBody>
      </p:sp>
      <p:sp>
        <p:nvSpPr>
          <p:cNvPr id="575" name="Google Shape;575;p33"/>
          <p:cNvSpPr txBox="1"/>
          <p:nvPr/>
        </p:nvSpPr>
        <p:spPr>
          <a:xfrm>
            <a:off x="861299" y="2591808"/>
            <a:ext cx="586500" cy="940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1600"/>
              </a:spcAft>
              <a:buNone/>
            </a:pPr>
            <a:r>
              <a:rPr b="1" lang="ru" sz="3000">
                <a:solidFill>
                  <a:srgbClr val="FFFFFF"/>
                </a:solidFill>
                <a:latin typeface="Lato"/>
                <a:ea typeface="Lato"/>
                <a:cs typeface="Lato"/>
                <a:sym typeface="Lato"/>
              </a:rPr>
              <a:t>1 </a:t>
            </a:r>
            <a:endParaRPr b="1" sz="3000">
              <a:solidFill>
                <a:srgbClr val="FFFFFF"/>
              </a:solidFill>
              <a:latin typeface="Raleway"/>
              <a:ea typeface="Raleway"/>
              <a:cs typeface="Raleway"/>
              <a:sym typeface="Raleway"/>
            </a:endParaRPr>
          </a:p>
        </p:txBody>
      </p:sp>
      <p:sp>
        <p:nvSpPr>
          <p:cNvPr id="576" name="Google Shape;576;p33"/>
          <p:cNvSpPr txBox="1"/>
          <p:nvPr/>
        </p:nvSpPr>
        <p:spPr>
          <a:xfrm>
            <a:off x="5856690" y="2591808"/>
            <a:ext cx="586500" cy="940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1600"/>
              </a:spcAft>
              <a:buNone/>
            </a:pPr>
            <a:r>
              <a:rPr b="1" lang="ru" sz="3000">
                <a:solidFill>
                  <a:srgbClr val="FFFFFF"/>
                </a:solidFill>
                <a:latin typeface="Lato"/>
                <a:ea typeface="Lato"/>
                <a:cs typeface="Lato"/>
                <a:sym typeface="Lato"/>
              </a:rPr>
              <a:t>3</a:t>
            </a:r>
            <a:endParaRPr b="1" sz="3000">
              <a:solidFill>
                <a:srgbClr val="FFFFFF"/>
              </a:solidFill>
              <a:latin typeface="Raleway"/>
              <a:ea typeface="Raleway"/>
              <a:cs typeface="Raleway"/>
              <a:sym typeface="Raleway"/>
            </a:endParaRPr>
          </a:p>
        </p:txBody>
      </p:sp>
      <p:sp>
        <p:nvSpPr>
          <p:cNvPr id="577" name="Google Shape;577;p33"/>
          <p:cNvSpPr txBox="1"/>
          <p:nvPr/>
        </p:nvSpPr>
        <p:spPr>
          <a:xfrm>
            <a:off x="3400338" y="33344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ru" sz="3000">
                <a:solidFill>
                  <a:srgbClr val="FFFFFF"/>
                </a:solidFill>
                <a:latin typeface="Lato"/>
                <a:ea typeface="Lato"/>
                <a:cs typeface="Lato"/>
                <a:sym typeface="Lato"/>
              </a:rPr>
              <a:t>2 </a:t>
            </a:r>
            <a:endParaRPr b="1" sz="3000">
              <a:solidFill>
                <a:srgbClr val="FFFFFF"/>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34"/>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000000"/>
                </a:solidFill>
              </a:rPr>
              <a:t>Результаты</a:t>
            </a:r>
            <a:endParaRPr/>
          </a:p>
        </p:txBody>
      </p:sp>
      <p:sp>
        <p:nvSpPr>
          <p:cNvPr id="583" name="Google Shape;583;p34"/>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100"/>
              <a:t>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a:t>
            </a:r>
            <a:r>
              <a:rPr lang="ru" sz="1100"/>
              <a:t>.</a:t>
            </a:r>
            <a:endParaRPr sz="1100"/>
          </a:p>
        </p:txBody>
      </p:sp>
      <p:sp>
        <p:nvSpPr>
          <p:cNvPr id="584" name="Google Shape;584;p34"/>
          <p:cNvSpPr txBox="1"/>
          <p:nvPr/>
        </p:nvSpPr>
        <p:spPr>
          <a:xfrm>
            <a:off x="9923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ru" sz="800">
                <a:solidFill>
                  <a:schemeClr val="dk1"/>
                </a:solidFill>
                <a:latin typeface="Lato"/>
                <a:ea typeface="Lato"/>
                <a:cs typeface="Lato"/>
                <a:sym typeface="Lato"/>
              </a:rPr>
              <a:t>Введите свой текст здесь </a:t>
            </a:r>
            <a:endParaRPr b="1" sz="800">
              <a:solidFill>
                <a:schemeClr val="dk1"/>
              </a:solidFill>
              <a:latin typeface="Lato"/>
              <a:ea typeface="Lato"/>
              <a:cs typeface="Lato"/>
              <a:sym typeface="Lato"/>
            </a:endParaRPr>
          </a:p>
        </p:txBody>
      </p:sp>
      <p:sp>
        <p:nvSpPr>
          <p:cNvPr id="585" name="Google Shape;585;p34"/>
          <p:cNvSpPr txBox="1"/>
          <p:nvPr/>
        </p:nvSpPr>
        <p:spPr>
          <a:xfrm>
            <a:off x="7229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ru" sz="4300">
                <a:solidFill>
                  <a:schemeClr val="dk1"/>
                </a:solidFill>
                <a:latin typeface="Lato"/>
                <a:ea typeface="Lato"/>
                <a:cs typeface="Lato"/>
                <a:sym typeface="Lato"/>
              </a:rPr>
              <a:t>45 тыс.</a:t>
            </a:r>
            <a:endParaRPr b="1" sz="4300">
              <a:solidFill>
                <a:schemeClr val="dk1"/>
              </a:solidFill>
              <a:latin typeface="Lato"/>
              <a:ea typeface="Lato"/>
              <a:cs typeface="Lato"/>
              <a:sym typeface="Lato"/>
            </a:endParaRPr>
          </a:p>
        </p:txBody>
      </p:sp>
      <p:sp>
        <p:nvSpPr>
          <p:cNvPr id="586" name="Google Shape;586;p34"/>
          <p:cNvSpPr txBox="1"/>
          <p:nvPr/>
        </p:nvSpPr>
        <p:spPr>
          <a:xfrm>
            <a:off x="8426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ru" sz="1100">
                <a:solidFill>
                  <a:schemeClr val="accent1"/>
                </a:solidFill>
                <a:latin typeface="Lato"/>
                <a:ea typeface="Lato"/>
                <a:cs typeface="Lato"/>
                <a:sym typeface="Lato"/>
              </a:rPr>
              <a:t>Введите свой текст здесь Введите свой текст здесь </a:t>
            </a:r>
            <a:endParaRPr b="1" sz="1100">
              <a:solidFill>
                <a:schemeClr val="accent1"/>
              </a:solidFill>
              <a:latin typeface="Lato"/>
              <a:ea typeface="Lato"/>
              <a:cs typeface="Lato"/>
              <a:sym typeface="Lato"/>
            </a:endParaRPr>
          </a:p>
        </p:txBody>
      </p:sp>
      <p:cxnSp>
        <p:nvCxnSpPr>
          <p:cNvPr id="587" name="Google Shape;587;p34"/>
          <p:cNvCxnSpPr/>
          <p:nvPr/>
        </p:nvCxnSpPr>
        <p:spPr>
          <a:xfrm>
            <a:off x="32243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588" name="Google Shape;588;p34"/>
          <p:cNvSpPr txBox="1"/>
          <p:nvPr/>
        </p:nvSpPr>
        <p:spPr>
          <a:xfrm>
            <a:off x="36876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ru" sz="800">
                <a:solidFill>
                  <a:schemeClr val="dk1"/>
                </a:solidFill>
                <a:latin typeface="Lato"/>
                <a:ea typeface="Lato"/>
                <a:cs typeface="Lato"/>
                <a:sym typeface="Lato"/>
              </a:rPr>
              <a:t>Введите свой текст здесь </a:t>
            </a:r>
            <a:endParaRPr b="1" sz="800">
              <a:solidFill>
                <a:schemeClr val="dk1"/>
              </a:solidFill>
              <a:latin typeface="Lato"/>
              <a:ea typeface="Lato"/>
              <a:cs typeface="Lato"/>
              <a:sym typeface="Lato"/>
            </a:endParaRPr>
          </a:p>
        </p:txBody>
      </p:sp>
      <p:sp>
        <p:nvSpPr>
          <p:cNvPr id="589" name="Google Shape;589;p34"/>
          <p:cNvSpPr txBox="1"/>
          <p:nvPr/>
        </p:nvSpPr>
        <p:spPr>
          <a:xfrm>
            <a:off x="3321600" y="2931550"/>
            <a:ext cx="25008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ru" sz="4300">
                <a:solidFill>
                  <a:schemeClr val="dk1"/>
                </a:solidFill>
                <a:latin typeface="Lato"/>
                <a:ea typeface="Lato"/>
                <a:cs typeface="Lato"/>
                <a:sym typeface="Lato"/>
              </a:rPr>
              <a:t>690 тыс.</a:t>
            </a:r>
            <a:endParaRPr b="1" sz="4300">
              <a:solidFill>
                <a:schemeClr val="dk1"/>
              </a:solidFill>
              <a:latin typeface="Lato"/>
              <a:ea typeface="Lato"/>
              <a:cs typeface="Lato"/>
              <a:sym typeface="Lato"/>
            </a:endParaRPr>
          </a:p>
        </p:txBody>
      </p:sp>
      <p:sp>
        <p:nvSpPr>
          <p:cNvPr id="590" name="Google Shape;590;p34"/>
          <p:cNvSpPr txBox="1"/>
          <p:nvPr/>
        </p:nvSpPr>
        <p:spPr>
          <a:xfrm>
            <a:off x="35379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ru" sz="1100">
                <a:solidFill>
                  <a:schemeClr val="accent1"/>
                </a:solidFill>
                <a:latin typeface="Lato"/>
                <a:ea typeface="Lato"/>
                <a:cs typeface="Lato"/>
                <a:sym typeface="Lato"/>
              </a:rPr>
              <a:t>Введите свой текст здесь Введите свой текст здесь </a:t>
            </a:r>
            <a:endParaRPr b="1" sz="1100">
              <a:solidFill>
                <a:schemeClr val="accent1"/>
              </a:solidFill>
              <a:latin typeface="Lato"/>
              <a:ea typeface="Lato"/>
              <a:cs typeface="Lato"/>
              <a:sym typeface="Lato"/>
            </a:endParaRPr>
          </a:p>
        </p:txBody>
      </p:sp>
      <p:cxnSp>
        <p:nvCxnSpPr>
          <p:cNvPr id="591" name="Google Shape;591;p34"/>
          <p:cNvCxnSpPr/>
          <p:nvPr/>
        </p:nvCxnSpPr>
        <p:spPr>
          <a:xfrm>
            <a:off x="59196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592" name="Google Shape;592;p34"/>
          <p:cNvSpPr txBox="1"/>
          <p:nvPr/>
        </p:nvSpPr>
        <p:spPr>
          <a:xfrm>
            <a:off x="63829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ru" sz="800">
                <a:solidFill>
                  <a:schemeClr val="dk1"/>
                </a:solidFill>
                <a:latin typeface="Lato"/>
                <a:ea typeface="Lato"/>
                <a:cs typeface="Lato"/>
                <a:sym typeface="Lato"/>
              </a:rPr>
              <a:t>Введите свой текст здесь </a:t>
            </a:r>
            <a:endParaRPr b="1" sz="800">
              <a:solidFill>
                <a:schemeClr val="dk1"/>
              </a:solidFill>
              <a:latin typeface="Lato"/>
              <a:ea typeface="Lato"/>
              <a:cs typeface="Lato"/>
              <a:sym typeface="Lato"/>
            </a:endParaRPr>
          </a:p>
        </p:txBody>
      </p:sp>
      <p:sp>
        <p:nvSpPr>
          <p:cNvPr id="593" name="Google Shape;593;p34"/>
          <p:cNvSpPr txBox="1"/>
          <p:nvPr/>
        </p:nvSpPr>
        <p:spPr>
          <a:xfrm>
            <a:off x="5989150" y="2931550"/>
            <a:ext cx="25563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ru" sz="4300">
                <a:solidFill>
                  <a:schemeClr val="dk1"/>
                </a:solidFill>
                <a:latin typeface="Lato"/>
                <a:ea typeface="Lato"/>
                <a:cs typeface="Lato"/>
                <a:sym typeface="Lato"/>
              </a:rPr>
              <a:t>100 тыс.</a:t>
            </a:r>
            <a:endParaRPr b="1" sz="4300">
              <a:solidFill>
                <a:schemeClr val="dk1"/>
              </a:solidFill>
              <a:latin typeface="Lato"/>
              <a:ea typeface="Lato"/>
              <a:cs typeface="Lato"/>
              <a:sym typeface="Lato"/>
            </a:endParaRPr>
          </a:p>
        </p:txBody>
      </p:sp>
      <p:sp>
        <p:nvSpPr>
          <p:cNvPr id="594" name="Google Shape;594;p34"/>
          <p:cNvSpPr txBox="1"/>
          <p:nvPr/>
        </p:nvSpPr>
        <p:spPr>
          <a:xfrm>
            <a:off x="62332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ru" sz="1100">
                <a:solidFill>
                  <a:schemeClr val="accent1"/>
                </a:solidFill>
                <a:latin typeface="Lato"/>
                <a:ea typeface="Lato"/>
                <a:cs typeface="Lato"/>
                <a:sym typeface="Lato"/>
              </a:rPr>
              <a:t>Введите свой текст здесь Введите свой текст здесь Введите свой текст здесь </a:t>
            </a:r>
            <a:endParaRPr b="1" sz="1100">
              <a:solidFill>
                <a:schemeClr val="accen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3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000000"/>
                </a:solidFill>
              </a:rPr>
              <a:t>Видение</a:t>
            </a:r>
            <a:endParaRPr sz="800"/>
          </a:p>
        </p:txBody>
      </p:sp>
      <p:sp>
        <p:nvSpPr>
          <p:cNvPr id="600" name="Google Shape;600;p35"/>
          <p:cNvSpPr txBox="1"/>
          <p:nvPr/>
        </p:nvSpPr>
        <p:spPr>
          <a:xfrm>
            <a:off x="460540" y="3462416"/>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ru">
                <a:latin typeface="Lato"/>
                <a:ea typeface="Lato"/>
                <a:cs typeface="Lato"/>
                <a:sym typeface="Lato"/>
              </a:rPr>
              <a:t>20XX</a:t>
            </a:r>
            <a:endParaRPr b="1">
              <a:latin typeface="Lato"/>
              <a:ea typeface="Lato"/>
              <a:cs typeface="Lato"/>
              <a:sym typeface="Lato"/>
            </a:endParaRPr>
          </a:p>
        </p:txBody>
      </p:sp>
      <p:sp>
        <p:nvSpPr>
          <p:cNvPr id="601" name="Google Shape;601;p35"/>
          <p:cNvSpPr txBox="1"/>
          <p:nvPr>
            <p:ph type="title"/>
          </p:nvPr>
        </p:nvSpPr>
        <p:spPr>
          <a:xfrm>
            <a:off x="803537"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800">
                <a:solidFill>
                  <a:srgbClr val="000000"/>
                </a:solidFill>
              </a:rPr>
              <a:t>Введите свой текст здесь </a:t>
            </a:r>
            <a:endParaRPr sz="800">
              <a:solidFill>
                <a:srgbClr val="000000"/>
              </a:solidFill>
            </a:endParaRPr>
          </a:p>
        </p:txBody>
      </p:sp>
      <p:sp>
        <p:nvSpPr>
          <p:cNvPr id="602" name="Google Shape;602;p35"/>
          <p:cNvSpPr txBox="1"/>
          <p:nvPr>
            <p:ph idx="4294967295" type="body"/>
          </p:nvPr>
        </p:nvSpPr>
        <p:spPr>
          <a:xfrm>
            <a:off x="803537"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ru" sz="700"/>
              <a:t>Введите свой текст здесь Введите свой текст здесь Введите свой текст здесь Введите свой текст здесь Введите свой текст здесь.</a:t>
            </a:r>
            <a:endParaRPr sz="700"/>
          </a:p>
        </p:txBody>
      </p:sp>
      <p:sp>
        <p:nvSpPr>
          <p:cNvPr id="603" name="Google Shape;603;p35"/>
          <p:cNvSpPr txBox="1"/>
          <p:nvPr/>
        </p:nvSpPr>
        <p:spPr>
          <a:xfrm>
            <a:off x="2062849"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ru">
                <a:latin typeface="Lato"/>
                <a:ea typeface="Lato"/>
                <a:cs typeface="Lato"/>
                <a:sym typeface="Lato"/>
              </a:rPr>
              <a:t>20XX</a:t>
            </a:r>
            <a:endParaRPr b="1">
              <a:latin typeface="Lato"/>
              <a:ea typeface="Lato"/>
              <a:cs typeface="Lato"/>
              <a:sym typeface="Lato"/>
            </a:endParaRPr>
          </a:p>
        </p:txBody>
      </p:sp>
      <p:sp>
        <p:nvSpPr>
          <p:cNvPr id="604" name="Google Shape;604;p35"/>
          <p:cNvSpPr txBox="1"/>
          <p:nvPr>
            <p:ph type="title"/>
          </p:nvPr>
        </p:nvSpPr>
        <p:spPr>
          <a:xfrm>
            <a:off x="2230906"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800">
                <a:solidFill>
                  <a:srgbClr val="000000"/>
                </a:solidFill>
              </a:rPr>
              <a:t>Введите свой текст здесь </a:t>
            </a:r>
            <a:endParaRPr sz="800">
              <a:solidFill>
                <a:srgbClr val="000000"/>
              </a:solidFill>
            </a:endParaRPr>
          </a:p>
        </p:txBody>
      </p:sp>
      <p:sp>
        <p:nvSpPr>
          <p:cNvPr id="605" name="Google Shape;605;p35"/>
          <p:cNvSpPr txBox="1"/>
          <p:nvPr>
            <p:ph idx="4294967295" type="body"/>
          </p:nvPr>
        </p:nvSpPr>
        <p:spPr>
          <a:xfrm>
            <a:off x="2230906"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ru" sz="700"/>
              <a:t>Введите свой текст здесь Введите свой текст здесь Введите свой текст здесь Введите свой текст здесь Введите свой текст здесь.</a:t>
            </a:r>
            <a:endParaRPr sz="700"/>
          </a:p>
          <a:p>
            <a:pPr indent="0" lvl="0" marL="0" rtl="0" algn="l">
              <a:lnSpc>
                <a:spcPct val="100000"/>
              </a:lnSpc>
              <a:spcBef>
                <a:spcPts val="1600"/>
              </a:spcBef>
              <a:spcAft>
                <a:spcPts val="1600"/>
              </a:spcAft>
              <a:buNone/>
            </a:pPr>
            <a:r>
              <a:t/>
            </a:r>
            <a:endParaRPr sz="700"/>
          </a:p>
        </p:txBody>
      </p:sp>
      <p:sp>
        <p:nvSpPr>
          <p:cNvPr id="606" name="Google Shape;606;p35"/>
          <p:cNvSpPr txBox="1"/>
          <p:nvPr/>
        </p:nvSpPr>
        <p:spPr>
          <a:xfrm>
            <a:off x="3465538" y="3462416"/>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ru">
                <a:latin typeface="Lato"/>
                <a:ea typeface="Lato"/>
                <a:cs typeface="Lato"/>
                <a:sym typeface="Lato"/>
              </a:rPr>
              <a:t>20XX</a:t>
            </a:r>
            <a:endParaRPr b="1">
              <a:latin typeface="Lato"/>
              <a:ea typeface="Lato"/>
              <a:cs typeface="Lato"/>
              <a:sym typeface="Lato"/>
            </a:endParaRPr>
          </a:p>
        </p:txBody>
      </p:sp>
      <p:sp>
        <p:nvSpPr>
          <p:cNvPr id="607" name="Google Shape;607;p35"/>
          <p:cNvSpPr txBox="1"/>
          <p:nvPr>
            <p:ph type="title"/>
          </p:nvPr>
        </p:nvSpPr>
        <p:spPr>
          <a:xfrm>
            <a:off x="368190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800">
                <a:solidFill>
                  <a:srgbClr val="000000"/>
                </a:solidFill>
              </a:rPr>
              <a:t>Введите свой текст здесь </a:t>
            </a:r>
            <a:endParaRPr sz="800">
              <a:solidFill>
                <a:srgbClr val="000000"/>
              </a:solidFill>
            </a:endParaRPr>
          </a:p>
        </p:txBody>
      </p:sp>
      <p:sp>
        <p:nvSpPr>
          <p:cNvPr id="608" name="Google Shape;608;p35"/>
          <p:cNvSpPr txBox="1"/>
          <p:nvPr>
            <p:ph idx="4294967295" type="body"/>
          </p:nvPr>
        </p:nvSpPr>
        <p:spPr>
          <a:xfrm>
            <a:off x="3681909"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ru" sz="700"/>
              <a:t>Введите свой текст здесь Введите свой текст здесь Введите свой текст здесь Введите свой текст здесь Введите свой текст здесь.</a:t>
            </a:r>
            <a:endParaRPr sz="700"/>
          </a:p>
          <a:p>
            <a:pPr indent="0" lvl="0" marL="0" rtl="0" algn="l">
              <a:lnSpc>
                <a:spcPct val="100000"/>
              </a:lnSpc>
              <a:spcBef>
                <a:spcPts val="1600"/>
              </a:spcBef>
              <a:spcAft>
                <a:spcPts val="1600"/>
              </a:spcAft>
              <a:buNone/>
            </a:pPr>
            <a:r>
              <a:t/>
            </a:r>
            <a:endParaRPr sz="700"/>
          </a:p>
        </p:txBody>
      </p:sp>
      <p:sp>
        <p:nvSpPr>
          <p:cNvPr id="609" name="Google Shape;609;p35"/>
          <p:cNvSpPr txBox="1"/>
          <p:nvPr/>
        </p:nvSpPr>
        <p:spPr>
          <a:xfrm>
            <a:off x="4871274"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ru">
                <a:latin typeface="Lato"/>
                <a:ea typeface="Lato"/>
                <a:cs typeface="Lato"/>
                <a:sym typeface="Lato"/>
              </a:rPr>
              <a:t>20XX</a:t>
            </a:r>
            <a:endParaRPr b="1">
              <a:latin typeface="Lato"/>
              <a:ea typeface="Lato"/>
              <a:cs typeface="Lato"/>
              <a:sym typeface="Lato"/>
            </a:endParaRPr>
          </a:p>
        </p:txBody>
      </p:sp>
      <p:sp>
        <p:nvSpPr>
          <p:cNvPr id="610" name="Google Shape;610;p35"/>
          <p:cNvSpPr txBox="1"/>
          <p:nvPr>
            <p:ph type="title"/>
          </p:nvPr>
        </p:nvSpPr>
        <p:spPr>
          <a:xfrm>
            <a:off x="5136128"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800">
                <a:solidFill>
                  <a:srgbClr val="000000"/>
                </a:solidFill>
              </a:rPr>
              <a:t>Введите свой текст здесь </a:t>
            </a:r>
            <a:endParaRPr sz="800">
              <a:solidFill>
                <a:srgbClr val="000000"/>
              </a:solidFill>
            </a:endParaRPr>
          </a:p>
        </p:txBody>
      </p:sp>
      <p:sp>
        <p:nvSpPr>
          <p:cNvPr id="611" name="Google Shape;611;p35"/>
          <p:cNvSpPr txBox="1"/>
          <p:nvPr>
            <p:ph idx="4294967295" type="body"/>
          </p:nvPr>
        </p:nvSpPr>
        <p:spPr>
          <a:xfrm>
            <a:off x="5136128"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ru" sz="700"/>
              <a:t>Введите свой текст здесь Введите свой текст здесь Введите свой текст здесь Введите свой текст здесь Введите свой текст здесь.</a:t>
            </a:r>
            <a:endParaRPr sz="700"/>
          </a:p>
          <a:p>
            <a:pPr indent="0" lvl="0" marL="0" rtl="0" algn="l">
              <a:lnSpc>
                <a:spcPct val="100000"/>
              </a:lnSpc>
              <a:spcBef>
                <a:spcPts val="1600"/>
              </a:spcBef>
              <a:spcAft>
                <a:spcPts val="1600"/>
              </a:spcAft>
              <a:buNone/>
            </a:pPr>
            <a:r>
              <a:t/>
            </a:r>
            <a:endParaRPr sz="700"/>
          </a:p>
        </p:txBody>
      </p:sp>
      <p:sp>
        <p:nvSpPr>
          <p:cNvPr id="612" name="Google Shape;612;p35"/>
          <p:cNvSpPr txBox="1"/>
          <p:nvPr/>
        </p:nvSpPr>
        <p:spPr>
          <a:xfrm>
            <a:off x="6325138" y="346241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ru">
                <a:latin typeface="Lato"/>
                <a:ea typeface="Lato"/>
                <a:cs typeface="Lato"/>
                <a:sym typeface="Lato"/>
              </a:rPr>
              <a:t>20XX</a:t>
            </a:r>
            <a:endParaRPr b="1">
              <a:latin typeface="Lato"/>
              <a:ea typeface="Lato"/>
              <a:cs typeface="Lato"/>
              <a:sym typeface="Lato"/>
            </a:endParaRPr>
          </a:p>
        </p:txBody>
      </p:sp>
      <p:sp>
        <p:nvSpPr>
          <p:cNvPr id="613" name="Google Shape;613;p35"/>
          <p:cNvSpPr txBox="1"/>
          <p:nvPr>
            <p:ph type="title"/>
          </p:nvPr>
        </p:nvSpPr>
        <p:spPr>
          <a:xfrm>
            <a:off x="658559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800">
                <a:solidFill>
                  <a:srgbClr val="000000"/>
                </a:solidFill>
              </a:rPr>
              <a:t>Введите свой текст здесь </a:t>
            </a:r>
            <a:endParaRPr sz="800">
              <a:solidFill>
                <a:srgbClr val="000000"/>
              </a:solidFill>
            </a:endParaRPr>
          </a:p>
        </p:txBody>
      </p:sp>
      <p:sp>
        <p:nvSpPr>
          <p:cNvPr id="614" name="Google Shape;614;p35"/>
          <p:cNvSpPr txBox="1"/>
          <p:nvPr>
            <p:ph idx="4294967295" type="body"/>
          </p:nvPr>
        </p:nvSpPr>
        <p:spPr>
          <a:xfrm>
            <a:off x="6585599"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ru" sz="700"/>
              <a:t>Введите свой текст здесь Введите свой текст здесь Введите свой текст здесь Введите свой текст здесь Введите свой текст здесь.</a:t>
            </a:r>
            <a:endParaRPr sz="700"/>
          </a:p>
          <a:p>
            <a:pPr indent="0" lvl="0" marL="0" rtl="0" algn="l">
              <a:lnSpc>
                <a:spcPct val="100000"/>
              </a:lnSpc>
              <a:spcBef>
                <a:spcPts val="1600"/>
              </a:spcBef>
              <a:spcAft>
                <a:spcPts val="1600"/>
              </a:spcAft>
              <a:buNone/>
            </a:pPr>
            <a:r>
              <a:t/>
            </a:r>
            <a:endParaRPr sz="700"/>
          </a:p>
        </p:txBody>
      </p:sp>
      <p:pic>
        <p:nvPicPr>
          <p:cNvPr descr="shutterstock_429987889_edited.jpg" id="615" name="Google Shape;615;p35"/>
          <p:cNvPicPr preferRelativeResize="0"/>
          <p:nvPr/>
        </p:nvPicPr>
        <p:blipFill rotWithShape="1">
          <a:blip r:embed="rId3">
            <a:alphaModFix/>
          </a:blip>
          <a:srcRect b="6621" l="0" r="0" t="91660"/>
          <a:stretch/>
        </p:blipFill>
        <p:spPr>
          <a:xfrm>
            <a:off x="885125" y="3339575"/>
            <a:ext cx="8265375" cy="132431"/>
          </a:xfrm>
          <a:prstGeom prst="rect">
            <a:avLst/>
          </a:prstGeom>
          <a:noFill/>
          <a:ln>
            <a:noFill/>
          </a:ln>
        </p:spPr>
      </p:pic>
      <p:grpSp>
        <p:nvGrpSpPr>
          <p:cNvPr id="616" name="Google Shape;616;p35"/>
          <p:cNvGrpSpPr/>
          <p:nvPr/>
        </p:nvGrpSpPr>
        <p:grpSpPr>
          <a:xfrm>
            <a:off x="845575" y="3060165"/>
            <a:ext cx="92400" cy="411825"/>
            <a:chOff x="845575" y="2563700"/>
            <a:chExt cx="92400" cy="411825"/>
          </a:xfrm>
        </p:grpSpPr>
        <p:cxnSp>
          <p:nvCxnSpPr>
            <p:cNvPr id="617" name="Google Shape;617;p35"/>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18" name="Google Shape;618;p35"/>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35"/>
          <p:cNvGrpSpPr/>
          <p:nvPr/>
        </p:nvGrpSpPr>
        <p:grpSpPr>
          <a:xfrm rot="10800000">
            <a:off x="2296375" y="3339567"/>
            <a:ext cx="92400" cy="411825"/>
            <a:chOff x="2070100" y="2563700"/>
            <a:chExt cx="92400" cy="411825"/>
          </a:xfrm>
        </p:grpSpPr>
        <p:cxnSp>
          <p:nvCxnSpPr>
            <p:cNvPr id="620" name="Google Shape;620;p35"/>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21" name="Google Shape;621;p35"/>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35"/>
          <p:cNvGrpSpPr/>
          <p:nvPr/>
        </p:nvGrpSpPr>
        <p:grpSpPr>
          <a:xfrm>
            <a:off x="3747175" y="3060165"/>
            <a:ext cx="92400" cy="411825"/>
            <a:chOff x="845575" y="2563700"/>
            <a:chExt cx="92400" cy="411825"/>
          </a:xfrm>
        </p:grpSpPr>
        <p:cxnSp>
          <p:nvCxnSpPr>
            <p:cNvPr id="623" name="Google Shape;623;p35"/>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24" name="Google Shape;624;p35"/>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35"/>
          <p:cNvGrpSpPr/>
          <p:nvPr/>
        </p:nvGrpSpPr>
        <p:grpSpPr>
          <a:xfrm rot="10800000">
            <a:off x="5197975" y="3339567"/>
            <a:ext cx="92400" cy="411825"/>
            <a:chOff x="2070100" y="2563700"/>
            <a:chExt cx="92400" cy="411825"/>
          </a:xfrm>
        </p:grpSpPr>
        <p:cxnSp>
          <p:nvCxnSpPr>
            <p:cNvPr id="626" name="Google Shape;626;p35"/>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27" name="Google Shape;627;p35"/>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35"/>
          <p:cNvGrpSpPr/>
          <p:nvPr/>
        </p:nvGrpSpPr>
        <p:grpSpPr>
          <a:xfrm>
            <a:off x="6648775" y="3060165"/>
            <a:ext cx="92400" cy="411825"/>
            <a:chOff x="845575" y="2563700"/>
            <a:chExt cx="92400" cy="411825"/>
          </a:xfrm>
        </p:grpSpPr>
        <p:cxnSp>
          <p:nvCxnSpPr>
            <p:cNvPr id="629" name="Google Shape;629;p35"/>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30" name="Google Shape;630;p35"/>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36"/>
          <p:cNvSpPr txBox="1"/>
          <p:nvPr>
            <p:ph type="title"/>
          </p:nvPr>
        </p:nvSpPr>
        <p:spPr>
          <a:xfrm>
            <a:off x="728344" y="1318650"/>
            <a:ext cx="22077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Команда</a:t>
            </a:r>
            <a:endParaRPr b="0"/>
          </a:p>
        </p:txBody>
      </p:sp>
      <p:sp>
        <p:nvSpPr>
          <p:cNvPr id="636" name="Google Shape;636;p36"/>
          <p:cNvSpPr txBox="1"/>
          <p:nvPr>
            <p:ph idx="1" type="body"/>
          </p:nvPr>
        </p:nvSpPr>
        <p:spPr>
          <a:xfrm>
            <a:off x="721250" y="1965150"/>
            <a:ext cx="2207700" cy="220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100"/>
              <a:t>Введите свой текст здесь Введите свой текст здесь Введите свой текст здесь Введите свой текст здесь Введите свой текст здесь Введите свой текст здесь</a:t>
            </a:r>
            <a:r>
              <a:rPr lang="ru" sz="1100"/>
              <a:t>.</a:t>
            </a:r>
            <a:endParaRPr sz="1100"/>
          </a:p>
        </p:txBody>
      </p:sp>
      <p:pic>
        <p:nvPicPr>
          <p:cNvPr descr="offset_comp_460623_edited2.jpg" id="637" name="Google Shape;637;p36"/>
          <p:cNvPicPr preferRelativeResize="0"/>
          <p:nvPr/>
        </p:nvPicPr>
        <p:blipFill rotWithShape="1">
          <a:blip r:embed="rId3">
            <a:alphaModFix/>
          </a:blip>
          <a:srcRect b="13763" l="18414" r="49922" t="7989"/>
          <a:stretch/>
        </p:blipFill>
        <p:spPr>
          <a:xfrm>
            <a:off x="3123150" y="1184600"/>
            <a:ext cx="1978073" cy="3262599"/>
          </a:xfrm>
          <a:prstGeom prst="rect">
            <a:avLst/>
          </a:prstGeom>
          <a:noFill/>
          <a:ln>
            <a:noFill/>
          </a:ln>
        </p:spPr>
      </p:pic>
      <p:sp>
        <p:nvSpPr>
          <p:cNvPr id="638" name="Google Shape;638;p36"/>
          <p:cNvSpPr txBox="1"/>
          <p:nvPr/>
        </p:nvSpPr>
        <p:spPr>
          <a:xfrm>
            <a:off x="3202795"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600">
                <a:solidFill>
                  <a:srgbClr val="FFFFFF"/>
                </a:solidFill>
              </a:rPr>
              <a:t>Генеральный директор</a:t>
            </a:r>
            <a:endParaRPr b="1" sz="600">
              <a:solidFill>
                <a:srgbClr val="FFFFFF"/>
              </a:solidFill>
            </a:endParaRPr>
          </a:p>
        </p:txBody>
      </p:sp>
      <p:sp>
        <p:nvSpPr>
          <p:cNvPr id="639" name="Google Shape;639;p36"/>
          <p:cNvSpPr txBox="1"/>
          <p:nvPr/>
        </p:nvSpPr>
        <p:spPr>
          <a:xfrm>
            <a:off x="3202795"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a:solidFill>
                  <a:srgbClr val="FFFFFF"/>
                </a:solidFill>
                <a:latin typeface="Lato"/>
                <a:ea typeface="Lato"/>
                <a:cs typeface="Lato"/>
                <a:sym typeface="Lato"/>
              </a:rPr>
              <a:t>Человек 1</a:t>
            </a:r>
            <a:endParaRPr>
              <a:solidFill>
                <a:srgbClr val="FFFFFF"/>
              </a:solidFill>
            </a:endParaRPr>
          </a:p>
        </p:txBody>
      </p:sp>
      <p:pic>
        <p:nvPicPr>
          <p:cNvPr descr="offset_comp_457517_edited3.jpg" id="640" name="Google Shape;640;p36"/>
          <p:cNvPicPr preferRelativeResize="0"/>
          <p:nvPr/>
        </p:nvPicPr>
        <p:blipFill rotWithShape="1">
          <a:blip r:embed="rId4">
            <a:alphaModFix/>
          </a:blip>
          <a:srcRect b="18785" l="43063" r="32250" t="20063"/>
          <a:stretch/>
        </p:blipFill>
        <p:spPr>
          <a:xfrm>
            <a:off x="5146775" y="1184600"/>
            <a:ext cx="1973625" cy="3262599"/>
          </a:xfrm>
          <a:prstGeom prst="rect">
            <a:avLst/>
          </a:prstGeom>
          <a:noFill/>
          <a:ln>
            <a:noFill/>
          </a:ln>
        </p:spPr>
      </p:pic>
      <p:sp>
        <p:nvSpPr>
          <p:cNvPr id="641" name="Google Shape;641;p36"/>
          <p:cNvSpPr txBox="1"/>
          <p:nvPr/>
        </p:nvSpPr>
        <p:spPr>
          <a:xfrm>
            <a:off x="5230277"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600">
                <a:solidFill>
                  <a:srgbClr val="FFFFFF"/>
                </a:solidFill>
              </a:rPr>
              <a:t>Финансовый директор</a:t>
            </a:r>
            <a:endParaRPr b="1" sz="600">
              <a:solidFill>
                <a:srgbClr val="FFFFFF"/>
              </a:solidFill>
            </a:endParaRPr>
          </a:p>
        </p:txBody>
      </p:sp>
      <p:sp>
        <p:nvSpPr>
          <p:cNvPr id="642" name="Google Shape;642;p36"/>
          <p:cNvSpPr txBox="1"/>
          <p:nvPr/>
        </p:nvSpPr>
        <p:spPr>
          <a:xfrm>
            <a:off x="5230277"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a:solidFill>
                  <a:srgbClr val="FFFFFF"/>
                </a:solidFill>
                <a:latin typeface="Lato"/>
                <a:ea typeface="Lato"/>
                <a:cs typeface="Lato"/>
                <a:sym typeface="Lato"/>
              </a:rPr>
              <a:t>Человек 2</a:t>
            </a:r>
            <a:endParaRPr>
              <a:solidFill>
                <a:srgbClr val="FFFFFF"/>
              </a:solidFill>
            </a:endParaRPr>
          </a:p>
        </p:txBody>
      </p:sp>
      <p:pic>
        <p:nvPicPr>
          <p:cNvPr descr="offset_comp_442889_edtied2.jpg" id="643" name="Google Shape;643;p36"/>
          <p:cNvPicPr preferRelativeResize="0"/>
          <p:nvPr/>
        </p:nvPicPr>
        <p:blipFill rotWithShape="1">
          <a:blip r:embed="rId5">
            <a:alphaModFix/>
          </a:blip>
          <a:srcRect b="41174" l="39974" r="39264" t="7395"/>
          <a:stretch/>
        </p:blipFill>
        <p:spPr>
          <a:xfrm>
            <a:off x="7170375" y="1184600"/>
            <a:ext cx="1973625" cy="3262599"/>
          </a:xfrm>
          <a:prstGeom prst="rect">
            <a:avLst/>
          </a:prstGeom>
          <a:noFill/>
          <a:ln>
            <a:noFill/>
          </a:ln>
        </p:spPr>
      </p:pic>
      <p:sp>
        <p:nvSpPr>
          <p:cNvPr id="644" name="Google Shape;644;p36"/>
          <p:cNvSpPr txBox="1"/>
          <p:nvPr/>
        </p:nvSpPr>
        <p:spPr>
          <a:xfrm>
            <a:off x="7252904"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600">
                <a:solidFill>
                  <a:srgbClr val="FFFFFF"/>
                </a:solidFill>
              </a:rPr>
              <a:t>Коммерческий директор</a:t>
            </a:r>
            <a:endParaRPr b="1" sz="600">
              <a:solidFill>
                <a:srgbClr val="FFFFFF"/>
              </a:solidFill>
            </a:endParaRPr>
          </a:p>
        </p:txBody>
      </p:sp>
      <p:sp>
        <p:nvSpPr>
          <p:cNvPr id="645" name="Google Shape;645;p36"/>
          <p:cNvSpPr txBox="1"/>
          <p:nvPr/>
        </p:nvSpPr>
        <p:spPr>
          <a:xfrm>
            <a:off x="7252929"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a:solidFill>
                  <a:srgbClr val="FFFFFF"/>
                </a:solidFill>
                <a:latin typeface="Lato"/>
                <a:ea typeface="Lato"/>
                <a:cs typeface="Lato"/>
                <a:sym typeface="Lato"/>
              </a:rPr>
              <a:t>Человек 3</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ctrTitle"/>
          </p:nvPr>
        </p:nvSpPr>
        <p:spPr>
          <a:xfrm>
            <a:off x="729575" y="1721075"/>
            <a:ext cx="8023200" cy="119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ru" sz="6300">
                <a:solidFill>
                  <a:srgbClr val="000000"/>
                </a:solidFill>
              </a:rPr>
              <a:t>Команда Armorácia</a:t>
            </a:r>
            <a:endParaRPr b="0" sz="6300">
              <a:solidFill>
                <a:srgbClr val="000000"/>
              </a:solidFill>
            </a:endParaRPr>
          </a:p>
        </p:txBody>
      </p:sp>
      <p:sp>
        <p:nvSpPr>
          <p:cNvPr id="183" name="Google Shape;183;p19"/>
          <p:cNvSpPr txBox="1"/>
          <p:nvPr>
            <p:ph idx="1" type="subTitle"/>
          </p:nvPr>
        </p:nvSpPr>
        <p:spPr>
          <a:xfrm>
            <a:off x="1571977" y="742600"/>
            <a:ext cx="57480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sz="1400"/>
              <a:t>Мы выбрали название нашей команды таким:</a:t>
            </a:r>
            <a:endParaRPr b="1"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37"/>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800"/>
              <a:t>Генеральный директор</a:t>
            </a:r>
            <a:endParaRPr sz="800"/>
          </a:p>
        </p:txBody>
      </p:sp>
      <p:sp>
        <p:nvSpPr>
          <p:cNvPr id="651" name="Google Shape;651;p37"/>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Человек 1</a:t>
            </a:r>
            <a:endParaRPr/>
          </a:p>
        </p:txBody>
      </p:sp>
      <p:pic>
        <p:nvPicPr>
          <p:cNvPr descr="offset_comp_460623_edited2.jpg" id="652" name="Google Shape;652;p37"/>
          <p:cNvPicPr preferRelativeResize="0"/>
          <p:nvPr/>
        </p:nvPicPr>
        <p:blipFill rotWithShape="1">
          <a:blip r:embed="rId3">
            <a:alphaModFix/>
          </a:blip>
          <a:srcRect b="16826" l="6668" r="32150" t="8357"/>
          <a:stretch/>
        </p:blipFill>
        <p:spPr>
          <a:xfrm>
            <a:off x="5146750" y="1184598"/>
            <a:ext cx="3997252" cy="3262599"/>
          </a:xfrm>
          <a:prstGeom prst="rect">
            <a:avLst/>
          </a:prstGeom>
          <a:noFill/>
          <a:ln>
            <a:noFill/>
          </a:ln>
        </p:spPr>
      </p:pic>
      <p:sp>
        <p:nvSpPr>
          <p:cNvPr id="653" name="Google Shape;653;p37"/>
          <p:cNvSpPr txBox="1"/>
          <p:nvPr>
            <p:ph idx="1" type="body"/>
          </p:nvPr>
        </p:nvSpPr>
        <p:spPr>
          <a:xfrm>
            <a:off x="721225" y="2288376"/>
            <a:ext cx="3300900" cy="10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100"/>
              <a:t>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a:t>
            </a:r>
            <a:endParaRPr sz="1100"/>
          </a:p>
        </p:txBody>
      </p:sp>
      <p:sp>
        <p:nvSpPr>
          <p:cNvPr id="654" name="Google Shape;654;p37"/>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sz="700">
                <a:latin typeface="Lato"/>
                <a:ea typeface="Lato"/>
                <a:cs typeface="Lato"/>
                <a:sym typeface="Lato"/>
              </a:rPr>
              <a:t>Навык A</a:t>
            </a:r>
            <a:endParaRPr b="1" sz="700">
              <a:solidFill>
                <a:srgbClr val="000000"/>
              </a:solidFill>
              <a:latin typeface="Lato"/>
              <a:ea typeface="Lato"/>
              <a:cs typeface="Lato"/>
              <a:sym typeface="Lato"/>
            </a:endParaRPr>
          </a:p>
        </p:txBody>
      </p:sp>
      <p:sp>
        <p:nvSpPr>
          <p:cNvPr id="655" name="Google Shape;655;p37"/>
          <p:cNvSpPr txBox="1"/>
          <p:nvPr/>
        </p:nvSpPr>
        <p:spPr>
          <a:xfrm>
            <a:off x="3571709"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sz="700">
                <a:latin typeface="Lato"/>
                <a:ea typeface="Lato"/>
                <a:cs typeface="Lato"/>
                <a:sym typeface="Lato"/>
              </a:rPr>
              <a:t>90%</a:t>
            </a:r>
            <a:endParaRPr b="1" sz="700">
              <a:solidFill>
                <a:srgbClr val="000000"/>
              </a:solidFill>
              <a:latin typeface="Lato"/>
              <a:ea typeface="Lato"/>
              <a:cs typeface="Lato"/>
              <a:sym typeface="Lato"/>
            </a:endParaRPr>
          </a:p>
        </p:txBody>
      </p:sp>
      <p:sp>
        <p:nvSpPr>
          <p:cNvPr id="656" name="Google Shape;656;p37"/>
          <p:cNvSpPr txBox="1"/>
          <p:nvPr/>
        </p:nvSpPr>
        <p:spPr>
          <a:xfrm>
            <a:off x="75220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sz="700">
                <a:latin typeface="Lato"/>
                <a:ea typeface="Lato"/>
                <a:cs typeface="Lato"/>
                <a:sym typeface="Lato"/>
              </a:rPr>
              <a:t>Навык B</a:t>
            </a:r>
            <a:endParaRPr b="1" sz="700">
              <a:solidFill>
                <a:srgbClr val="000000"/>
              </a:solidFill>
              <a:latin typeface="Lato"/>
              <a:ea typeface="Lato"/>
              <a:cs typeface="Lato"/>
              <a:sym typeface="Lato"/>
            </a:endParaRPr>
          </a:p>
        </p:txBody>
      </p:sp>
      <p:sp>
        <p:nvSpPr>
          <p:cNvPr id="657" name="Google Shape;657;p37"/>
          <p:cNvSpPr txBox="1"/>
          <p:nvPr/>
        </p:nvSpPr>
        <p:spPr>
          <a:xfrm>
            <a:off x="3571709"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sz="700">
                <a:latin typeface="Lato"/>
                <a:ea typeface="Lato"/>
                <a:cs typeface="Lato"/>
                <a:sym typeface="Lato"/>
              </a:rPr>
              <a:t>85%</a:t>
            </a:r>
            <a:endParaRPr b="1" sz="700">
              <a:solidFill>
                <a:srgbClr val="000000"/>
              </a:solidFill>
              <a:latin typeface="Lato"/>
              <a:ea typeface="Lato"/>
              <a:cs typeface="Lato"/>
              <a:sym typeface="Lato"/>
            </a:endParaRPr>
          </a:p>
        </p:txBody>
      </p:sp>
      <p:sp>
        <p:nvSpPr>
          <p:cNvPr id="658" name="Google Shape;658;p37"/>
          <p:cNvSpPr txBox="1"/>
          <p:nvPr/>
        </p:nvSpPr>
        <p:spPr>
          <a:xfrm>
            <a:off x="75220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sz="700">
                <a:latin typeface="Lato"/>
                <a:ea typeface="Lato"/>
                <a:cs typeface="Lato"/>
                <a:sym typeface="Lato"/>
              </a:rPr>
              <a:t>Навык C</a:t>
            </a:r>
            <a:endParaRPr b="1" sz="700">
              <a:solidFill>
                <a:srgbClr val="000000"/>
              </a:solidFill>
              <a:latin typeface="Lato"/>
              <a:ea typeface="Lato"/>
              <a:cs typeface="Lato"/>
              <a:sym typeface="Lato"/>
            </a:endParaRPr>
          </a:p>
        </p:txBody>
      </p:sp>
      <p:sp>
        <p:nvSpPr>
          <p:cNvPr id="659" name="Google Shape;659;p37"/>
          <p:cNvSpPr txBox="1"/>
          <p:nvPr/>
        </p:nvSpPr>
        <p:spPr>
          <a:xfrm>
            <a:off x="3571709"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sz="700">
                <a:latin typeface="Lato"/>
                <a:ea typeface="Lato"/>
                <a:cs typeface="Lato"/>
                <a:sym typeface="Lato"/>
              </a:rPr>
              <a:t>83%</a:t>
            </a:r>
            <a:endParaRPr b="1" sz="700">
              <a:solidFill>
                <a:srgbClr val="000000"/>
              </a:solidFill>
              <a:latin typeface="Lato"/>
              <a:ea typeface="Lato"/>
              <a:cs typeface="Lato"/>
              <a:sym typeface="Lato"/>
            </a:endParaRPr>
          </a:p>
        </p:txBody>
      </p:sp>
      <p:sp>
        <p:nvSpPr>
          <p:cNvPr id="660" name="Google Shape;660;p37"/>
          <p:cNvSpPr txBox="1"/>
          <p:nvPr/>
        </p:nvSpPr>
        <p:spPr>
          <a:xfrm>
            <a:off x="752203"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sz="700">
                <a:latin typeface="Lato"/>
                <a:ea typeface="Lato"/>
                <a:cs typeface="Lato"/>
                <a:sym typeface="Lato"/>
              </a:rPr>
              <a:t>Навык D</a:t>
            </a:r>
            <a:endParaRPr b="1" sz="700">
              <a:solidFill>
                <a:srgbClr val="000000"/>
              </a:solidFill>
              <a:latin typeface="Lato"/>
              <a:ea typeface="Lato"/>
              <a:cs typeface="Lato"/>
              <a:sym typeface="Lato"/>
            </a:endParaRPr>
          </a:p>
        </p:txBody>
      </p:sp>
      <p:sp>
        <p:nvSpPr>
          <p:cNvPr id="661" name="Google Shape;661;p37"/>
          <p:cNvSpPr txBox="1"/>
          <p:nvPr/>
        </p:nvSpPr>
        <p:spPr>
          <a:xfrm>
            <a:off x="3571709"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sz="700">
                <a:latin typeface="Lato"/>
                <a:ea typeface="Lato"/>
                <a:cs typeface="Lato"/>
                <a:sym typeface="Lato"/>
              </a:rPr>
              <a:t>65%</a:t>
            </a:r>
            <a:endParaRPr b="1" sz="700">
              <a:solidFill>
                <a:srgbClr val="000000"/>
              </a:solidFill>
              <a:latin typeface="Lato"/>
              <a:ea typeface="Lato"/>
              <a:cs typeface="Lato"/>
              <a:sym typeface="Lato"/>
            </a:endParaRPr>
          </a:p>
        </p:txBody>
      </p:sp>
      <p:grpSp>
        <p:nvGrpSpPr>
          <p:cNvPr id="662" name="Google Shape;662;p37"/>
          <p:cNvGrpSpPr/>
          <p:nvPr/>
        </p:nvGrpSpPr>
        <p:grpSpPr>
          <a:xfrm>
            <a:off x="1337136" y="3553575"/>
            <a:ext cx="2234577" cy="82200"/>
            <a:chOff x="1690385" y="3350900"/>
            <a:chExt cx="1823400" cy="82200"/>
          </a:xfrm>
        </p:grpSpPr>
        <p:sp>
          <p:nvSpPr>
            <p:cNvPr id="663" name="Google Shape;663;p37"/>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37"/>
          <p:cNvGrpSpPr/>
          <p:nvPr/>
        </p:nvGrpSpPr>
        <p:grpSpPr>
          <a:xfrm>
            <a:off x="1337117" y="3775225"/>
            <a:ext cx="2234595" cy="82200"/>
            <a:chOff x="1690370" y="3572550"/>
            <a:chExt cx="1823415" cy="82200"/>
          </a:xfrm>
        </p:grpSpPr>
        <p:sp>
          <p:nvSpPr>
            <p:cNvPr id="666" name="Google Shape;666;p37"/>
            <p:cNvSpPr/>
            <p:nvPr/>
          </p:nvSpPr>
          <p:spPr>
            <a:xfrm>
              <a:off x="1690385" y="357255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7"/>
            <p:cNvSpPr/>
            <p:nvPr/>
          </p:nvSpPr>
          <p:spPr>
            <a:xfrm>
              <a:off x="1690370" y="3572550"/>
              <a:ext cx="1494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37"/>
          <p:cNvGrpSpPr/>
          <p:nvPr/>
        </p:nvGrpSpPr>
        <p:grpSpPr>
          <a:xfrm>
            <a:off x="1337133" y="3969725"/>
            <a:ext cx="2234579" cy="82206"/>
            <a:chOff x="1690383" y="3767050"/>
            <a:chExt cx="1823402" cy="82206"/>
          </a:xfrm>
        </p:grpSpPr>
        <p:sp>
          <p:nvSpPr>
            <p:cNvPr id="669" name="Google Shape;669;p37"/>
            <p:cNvSpPr/>
            <p:nvPr/>
          </p:nvSpPr>
          <p:spPr>
            <a:xfrm>
              <a:off x="1690385" y="3767056"/>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7"/>
            <p:cNvSpPr/>
            <p:nvPr/>
          </p:nvSpPr>
          <p:spPr>
            <a:xfrm>
              <a:off x="1690383" y="3767050"/>
              <a:ext cx="1401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37"/>
          <p:cNvGrpSpPr/>
          <p:nvPr/>
        </p:nvGrpSpPr>
        <p:grpSpPr>
          <a:xfrm>
            <a:off x="1337136" y="4184600"/>
            <a:ext cx="2234577" cy="82200"/>
            <a:chOff x="1690385" y="3981925"/>
            <a:chExt cx="1823400" cy="82200"/>
          </a:xfrm>
        </p:grpSpPr>
        <p:sp>
          <p:nvSpPr>
            <p:cNvPr id="672" name="Google Shape;672;p37"/>
            <p:cNvSpPr/>
            <p:nvPr/>
          </p:nvSpPr>
          <p:spPr>
            <a:xfrm>
              <a:off x="1690385" y="3981925"/>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7"/>
            <p:cNvSpPr/>
            <p:nvPr/>
          </p:nvSpPr>
          <p:spPr>
            <a:xfrm>
              <a:off x="1690389" y="3981925"/>
              <a:ext cx="10419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38"/>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800"/>
              <a:t>Финансовый директор</a:t>
            </a:r>
            <a:endParaRPr sz="800"/>
          </a:p>
        </p:txBody>
      </p:sp>
      <p:sp>
        <p:nvSpPr>
          <p:cNvPr id="679" name="Google Shape;679;p38"/>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Человек 2</a:t>
            </a:r>
            <a:endParaRPr/>
          </a:p>
        </p:txBody>
      </p:sp>
      <p:pic>
        <p:nvPicPr>
          <p:cNvPr descr="offset_comp_457517_edited2.jpg" id="680" name="Google Shape;680;p38"/>
          <p:cNvPicPr preferRelativeResize="0"/>
          <p:nvPr/>
        </p:nvPicPr>
        <p:blipFill rotWithShape="1">
          <a:blip r:embed="rId3">
            <a:alphaModFix/>
          </a:blip>
          <a:srcRect b="16038" l="35221" r="15852" t="22747"/>
          <a:stretch/>
        </p:blipFill>
        <p:spPr>
          <a:xfrm>
            <a:off x="5146750" y="1184600"/>
            <a:ext cx="3997252" cy="3262599"/>
          </a:xfrm>
          <a:prstGeom prst="rect">
            <a:avLst/>
          </a:prstGeom>
          <a:noFill/>
          <a:ln>
            <a:noFill/>
          </a:ln>
        </p:spPr>
      </p:pic>
      <p:sp>
        <p:nvSpPr>
          <p:cNvPr id="681" name="Google Shape;681;p38"/>
          <p:cNvSpPr txBox="1"/>
          <p:nvPr>
            <p:ph idx="1" type="body"/>
          </p:nvPr>
        </p:nvSpPr>
        <p:spPr>
          <a:xfrm>
            <a:off x="721225" y="2288376"/>
            <a:ext cx="3300900" cy="10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100"/>
              <a:t>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a:t>
            </a:r>
            <a:endParaRPr sz="1100"/>
          </a:p>
        </p:txBody>
      </p:sp>
      <p:sp>
        <p:nvSpPr>
          <p:cNvPr id="682" name="Google Shape;682;p38"/>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sz="700">
                <a:latin typeface="Lato"/>
                <a:ea typeface="Lato"/>
                <a:cs typeface="Lato"/>
                <a:sym typeface="Lato"/>
              </a:rPr>
              <a:t>Навык A</a:t>
            </a:r>
            <a:endParaRPr b="1" sz="700">
              <a:solidFill>
                <a:srgbClr val="000000"/>
              </a:solidFill>
              <a:latin typeface="Lato"/>
              <a:ea typeface="Lato"/>
              <a:cs typeface="Lato"/>
              <a:sym typeface="Lato"/>
            </a:endParaRPr>
          </a:p>
        </p:txBody>
      </p:sp>
      <p:sp>
        <p:nvSpPr>
          <p:cNvPr id="683" name="Google Shape;683;p38"/>
          <p:cNvSpPr txBox="1"/>
          <p:nvPr/>
        </p:nvSpPr>
        <p:spPr>
          <a:xfrm>
            <a:off x="3571709"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sz="700">
                <a:latin typeface="Lato"/>
                <a:ea typeface="Lato"/>
                <a:cs typeface="Lato"/>
                <a:sym typeface="Lato"/>
              </a:rPr>
              <a:t>90%</a:t>
            </a:r>
            <a:endParaRPr b="1" sz="700">
              <a:solidFill>
                <a:srgbClr val="000000"/>
              </a:solidFill>
              <a:latin typeface="Lato"/>
              <a:ea typeface="Lato"/>
              <a:cs typeface="Lato"/>
              <a:sym typeface="Lato"/>
            </a:endParaRPr>
          </a:p>
        </p:txBody>
      </p:sp>
      <p:sp>
        <p:nvSpPr>
          <p:cNvPr id="684" name="Google Shape;684;p38"/>
          <p:cNvSpPr txBox="1"/>
          <p:nvPr/>
        </p:nvSpPr>
        <p:spPr>
          <a:xfrm>
            <a:off x="75220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sz="700">
                <a:latin typeface="Lato"/>
                <a:ea typeface="Lato"/>
                <a:cs typeface="Lato"/>
                <a:sym typeface="Lato"/>
              </a:rPr>
              <a:t>Навык B</a:t>
            </a:r>
            <a:endParaRPr b="1" sz="700">
              <a:solidFill>
                <a:srgbClr val="000000"/>
              </a:solidFill>
              <a:latin typeface="Lato"/>
              <a:ea typeface="Lato"/>
              <a:cs typeface="Lato"/>
              <a:sym typeface="Lato"/>
            </a:endParaRPr>
          </a:p>
        </p:txBody>
      </p:sp>
      <p:sp>
        <p:nvSpPr>
          <p:cNvPr id="685" name="Google Shape;685;p38"/>
          <p:cNvSpPr txBox="1"/>
          <p:nvPr/>
        </p:nvSpPr>
        <p:spPr>
          <a:xfrm>
            <a:off x="3571709"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sz="700">
                <a:latin typeface="Lato"/>
                <a:ea typeface="Lato"/>
                <a:cs typeface="Lato"/>
                <a:sym typeface="Lato"/>
              </a:rPr>
              <a:t>85%</a:t>
            </a:r>
            <a:endParaRPr b="1" sz="700">
              <a:solidFill>
                <a:srgbClr val="000000"/>
              </a:solidFill>
              <a:latin typeface="Lato"/>
              <a:ea typeface="Lato"/>
              <a:cs typeface="Lato"/>
              <a:sym typeface="Lato"/>
            </a:endParaRPr>
          </a:p>
        </p:txBody>
      </p:sp>
      <p:sp>
        <p:nvSpPr>
          <p:cNvPr id="686" name="Google Shape;686;p38"/>
          <p:cNvSpPr txBox="1"/>
          <p:nvPr/>
        </p:nvSpPr>
        <p:spPr>
          <a:xfrm>
            <a:off x="75220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sz="700">
                <a:latin typeface="Lato"/>
                <a:ea typeface="Lato"/>
                <a:cs typeface="Lato"/>
                <a:sym typeface="Lato"/>
              </a:rPr>
              <a:t>Навык C</a:t>
            </a:r>
            <a:endParaRPr b="1" sz="700">
              <a:solidFill>
                <a:srgbClr val="000000"/>
              </a:solidFill>
              <a:latin typeface="Lato"/>
              <a:ea typeface="Lato"/>
              <a:cs typeface="Lato"/>
              <a:sym typeface="Lato"/>
            </a:endParaRPr>
          </a:p>
        </p:txBody>
      </p:sp>
      <p:sp>
        <p:nvSpPr>
          <p:cNvPr id="687" name="Google Shape;687;p38"/>
          <p:cNvSpPr txBox="1"/>
          <p:nvPr/>
        </p:nvSpPr>
        <p:spPr>
          <a:xfrm>
            <a:off x="3571709"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sz="700">
                <a:latin typeface="Lato"/>
                <a:ea typeface="Lato"/>
                <a:cs typeface="Lato"/>
                <a:sym typeface="Lato"/>
              </a:rPr>
              <a:t>83%</a:t>
            </a:r>
            <a:endParaRPr b="1" sz="700">
              <a:solidFill>
                <a:srgbClr val="000000"/>
              </a:solidFill>
              <a:latin typeface="Lato"/>
              <a:ea typeface="Lato"/>
              <a:cs typeface="Lato"/>
              <a:sym typeface="Lato"/>
            </a:endParaRPr>
          </a:p>
        </p:txBody>
      </p:sp>
      <p:sp>
        <p:nvSpPr>
          <p:cNvPr id="688" name="Google Shape;688;p38"/>
          <p:cNvSpPr txBox="1"/>
          <p:nvPr/>
        </p:nvSpPr>
        <p:spPr>
          <a:xfrm>
            <a:off x="752203"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sz="700">
                <a:latin typeface="Lato"/>
                <a:ea typeface="Lato"/>
                <a:cs typeface="Lato"/>
                <a:sym typeface="Lato"/>
              </a:rPr>
              <a:t>Навык D</a:t>
            </a:r>
            <a:endParaRPr b="1" sz="700">
              <a:solidFill>
                <a:srgbClr val="000000"/>
              </a:solidFill>
              <a:latin typeface="Lato"/>
              <a:ea typeface="Lato"/>
              <a:cs typeface="Lato"/>
              <a:sym typeface="Lato"/>
            </a:endParaRPr>
          </a:p>
        </p:txBody>
      </p:sp>
      <p:sp>
        <p:nvSpPr>
          <p:cNvPr id="689" name="Google Shape;689;p38"/>
          <p:cNvSpPr txBox="1"/>
          <p:nvPr/>
        </p:nvSpPr>
        <p:spPr>
          <a:xfrm>
            <a:off x="3571709"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sz="700">
                <a:latin typeface="Lato"/>
                <a:ea typeface="Lato"/>
                <a:cs typeface="Lato"/>
                <a:sym typeface="Lato"/>
              </a:rPr>
              <a:t>65%</a:t>
            </a:r>
            <a:endParaRPr b="1" sz="700">
              <a:solidFill>
                <a:srgbClr val="000000"/>
              </a:solidFill>
              <a:latin typeface="Lato"/>
              <a:ea typeface="Lato"/>
              <a:cs typeface="Lato"/>
              <a:sym typeface="Lato"/>
            </a:endParaRPr>
          </a:p>
        </p:txBody>
      </p:sp>
      <p:grpSp>
        <p:nvGrpSpPr>
          <p:cNvPr id="690" name="Google Shape;690;p38"/>
          <p:cNvGrpSpPr/>
          <p:nvPr/>
        </p:nvGrpSpPr>
        <p:grpSpPr>
          <a:xfrm>
            <a:off x="1337136" y="3553575"/>
            <a:ext cx="2234577" cy="82200"/>
            <a:chOff x="1690385" y="3350900"/>
            <a:chExt cx="1823400" cy="82200"/>
          </a:xfrm>
        </p:grpSpPr>
        <p:sp>
          <p:nvSpPr>
            <p:cNvPr id="691" name="Google Shape;691;p38"/>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8"/>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38"/>
          <p:cNvGrpSpPr/>
          <p:nvPr/>
        </p:nvGrpSpPr>
        <p:grpSpPr>
          <a:xfrm>
            <a:off x="1337117" y="3775225"/>
            <a:ext cx="2234595" cy="82200"/>
            <a:chOff x="1690370" y="3572550"/>
            <a:chExt cx="1823415" cy="82200"/>
          </a:xfrm>
        </p:grpSpPr>
        <p:sp>
          <p:nvSpPr>
            <p:cNvPr id="694" name="Google Shape;694;p38"/>
            <p:cNvSpPr/>
            <p:nvPr/>
          </p:nvSpPr>
          <p:spPr>
            <a:xfrm>
              <a:off x="1690385" y="357255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8"/>
            <p:cNvSpPr/>
            <p:nvPr/>
          </p:nvSpPr>
          <p:spPr>
            <a:xfrm>
              <a:off x="1690370" y="3572550"/>
              <a:ext cx="1494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38"/>
          <p:cNvGrpSpPr/>
          <p:nvPr/>
        </p:nvGrpSpPr>
        <p:grpSpPr>
          <a:xfrm>
            <a:off x="1337133" y="3969725"/>
            <a:ext cx="2234579" cy="82206"/>
            <a:chOff x="1690383" y="3767050"/>
            <a:chExt cx="1823402" cy="82206"/>
          </a:xfrm>
        </p:grpSpPr>
        <p:sp>
          <p:nvSpPr>
            <p:cNvPr id="697" name="Google Shape;697;p38"/>
            <p:cNvSpPr/>
            <p:nvPr/>
          </p:nvSpPr>
          <p:spPr>
            <a:xfrm>
              <a:off x="1690385" y="3767056"/>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a:off x="1690383" y="3767050"/>
              <a:ext cx="1401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p38"/>
          <p:cNvGrpSpPr/>
          <p:nvPr/>
        </p:nvGrpSpPr>
        <p:grpSpPr>
          <a:xfrm>
            <a:off x="1337136" y="4184600"/>
            <a:ext cx="2234577" cy="82200"/>
            <a:chOff x="1690385" y="3981925"/>
            <a:chExt cx="1823400" cy="82200"/>
          </a:xfrm>
        </p:grpSpPr>
        <p:sp>
          <p:nvSpPr>
            <p:cNvPr id="700" name="Google Shape;700;p38"/>
            <p:cNvSpPr/>
            <p:nvPr/>
          </p:nvSpPr>
          <p:spPr>
            <a:xfrm>
              <a:off x="1690385" y="3981925"/>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8"/>
            <p:cNvSpPr/>
            <p:nvPr/>
          </p:nvSpPr>
          <p:spPr>
            <a:xfrm>
              <a:off x="1690389" y="3981925"/>
              <a:ext cx="10419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39"/>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800"/>
              <a:t>Коммерческий директор</a:t>
            </a:r>
            <a:endParaRPr sz="800"/>
          </a:p>
        </p:txBody>
      </p:sp>
      <p:sp>
        <p:nvSpPr>
          <p:cNvPr id="707" name="Google Shape;707;p39"/>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Человек 3</a:t>
            </a:r>
            <a:endParaRPr/>
          </a:p>
        </p:txBody>
      </p:sp>
      <p:sp>
        <p:nvSpPr>
          <p:cNvPr id="708" name="Google Shape;708;p39"/>
          <p:cNvSpPr txBox="1"/>
          <p:nvPr>
            <p:ph idx="1" type="body"/>
          </p:nvPr>
        </p:nvSpPr>
        <p:spPr>
          <a:xfrm>
            <a:off x="721225" y="2288376"/>
            <a:ext cx="3300900" cy="10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100"/>
              <a:t>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a:t>
            </a:r>
            <a:r>
              <a:rPr lang="ru" sz="1100"/>
              <a:t>.</a:t>
            </a:r>
            <a:endParaRPr sz="1100"/>
          </a:p>
        </p:txBody>
      </p:sp>
      <p:sp>
        <p:nvSpPr>
          <p:cNvPr id="709" name="Google Shape;709;p39"/>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sz="700">
                <a:latin typeface="Lato"/>
                <a:ea typeface="Lato"/>
                <a:cs typeface="Lato"/>
                <a:sym typeface="Lato"/>
              </a:rPr>
              <a:t>Навык A</a:t>
            </a:r>
            <a:endParaRPr b="1" sz="700">
              <a:solidFill>
                <a:srgbClr val="000000"/>
              </a:solidFill>
              <a:latin typeface="Lato"/>
              <a:ea typeface="Lato"/>
              <a:cs typeface="Lato"/>
              <a:sym typeface="Lato"/>
            </a:endParaRPr>
          </a:p>
        </p:txBody>
      </p:sp>
      <p:sp>
        <p:nvSpPr>
          <p:cNvPr id="710" name="Google Shape;710;p39"/>
          <p:cNvSpPr txBox="1"/>
          <p:nvPr/>
        </p:nvSpPr>
        <p:spPr>
          <a:xfrm>
            <a:off x="3571709"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sz="700">
                <a:latin typeface="Lato"/>
                <a:ea typeface="Lato"/>
                <a:cs typeface="Lato"/>
                <a:sym typeface="Lato"/>
              </a:rPr>
              <a:t>90%</a:t>
            </a:r>
            <a:endParaRPr b="1" sz="700">
              <a:solidFill>
                <a:srgbClr val="000000"/>
              </a:solidFill>
              <a:latin typeface="Lato"/>
              <a:ea typeface="Lato"/>
              <a:cs typeface="Lato"/>
              <a:sym typeface="Lato"/>
            </a:endParaRPr>
          </a:p>
        </p:txBody>
      </p:sp>
      <p:sp>
        <p:nvSpPr>
          <p:cNvPr id="711" name="Google Shape;711;p39"/>
          <p:cNvSpPr txBox="1"/>
          <p:nvPr/>
        </p:nvSpPr>
        <p:spPr>
          <a:xfrm>
            <a:off x="75220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sz="700">
                <a:latin typeface="Lato"/>
                <a:ea typeface="Lato"/>
                <a:cs typeface="Lato"/>
                <a:sym typeface="Lato"/>
              </a:rPr>
              <a:t>Навык B</a:t>
            </a:r>
            <a:endParaRPr b="1" sz="700">
              <a:solidFill>
                <a:srgbClr val="000000"/>
              </a:solidFill>
              <a:latin typeface="Lato"/>
              <a:ea typeface="Lato"/>
              <a:cs typeface="Lato"/>
              <a:sym typeface="Lato"/>
            </a:endParaRPr>
          </a:p>
        </p:txBody>
      </p:sp>
      <p:sp>
        <p:nvSpPr>
          <p:cNvPr id="712" name="Google Shape;712;p39"/>
          <p:cNvSpPr txBox="1"/>
          <p:nvPr/>
        </p:nvSpPr>
        <p:spPr>
          <a:xfrm>
            <a:off x="3571709"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sz="700">
                <a:latin typeface="Lato"/>
                <a:ea typeface="Lato"/>
                <a:cs typeface="Lato"/>
                <a:sym typeface="Lato"/>
              </a:rPr>
              <a:t>85%</a:t>
            </a:r>
            <a:endParaRPr b="1" sz="700">
              <a:solidFill>
                <a:srgbClr val="000000"/>
              </a:solidFill>
              <a:latin typeface="Lato"/>
              <a:ea typeface="Lato"/>
              <a:cs typeface="Lato"/>
              <a:sym typeface="Lato"/>
            </a:endParaRPr>
          </a:p>
        </p:txBody>
      </p:sp>
      <p:sp>
        <p:nvSpPr>
          <p:cNvPr id="713" name="Google Shape;713;p39"/>
          <p:cNvSpPr txBox="1"/>
          <p:nvPr/>
        </p:nvSpPr>
        <p:spPr>
          <a:xfrm>
            <a:off x="75220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sz="700">
                <a:latin typeface="Lato"/>
                <a:ea typeface="Lato"/>
                <a:cs typeface="Lato"/>
                <a:sym typeface="Lato"/>
              </a:rPr>
              <a:t>Навык C</a:t>
            </a:r>
            <a:endParaRPr b="1" sz="700">
              <a:solidFill>
                <a:srgbClr val="000000"/>
              </a:solidFill>
              <a:latin typeface="Lato"/>
              <a:ea typeface="Lato"/>
              <a:cs typeface="Lato"/>
              <a:sym typeface="Lato"/>
            </a:endParaRPr>
          </a:p>
        </p:txBody>
      </p:sp>
      <p:sp>
        <p:nvSpPr>
          <p:cNvPr id="714" name="Google Shape;714;p39"/>
          <p:cNvSpPr txBox="1"/>
          <p:nvPr/>
        </p:nvSpPr>
        <p:spPr>
          <a:xfrm>
            <a:off x="3571709"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sz="700">
                <a:latin typeface="Lato"/>
                <a:ea typeface="Lato"/>
                <a:cs typeface="Lato"/>
                <a:sym typeface="Lato"/>
              </a:rPr>
              <a:t>83%</a:t>
            </a:r>
            <a:endParaRPr b="1" sz="700">
              <a:solidFill>
                <a:srgbClr val="000000"/>
              </a:solidFill>
              <a:latin typeface="Lato"/>
              <a:ea typeface="Lato"/>
              <a:cs typeface="Lato"/>
              <a:sym typeface="Lato"/>
            </a:endParaRPr>
          </a:p>
        </p:txBody>
      </p:sp>
      <p:sp>
        <p:nvSpPr>
          <p:cNvPr id="715" name="Google Shape;715;p39"/>
          <p:cNvSpPr txBox="1"/>
          <p:nvPr/>
        </p:nvSpPr>
        <p:spPr>
          <a:xfrm>
            <a:off x="752203"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sz="700">
                <a:latin typeface="Lato"/>
                <a:ea typeface="Lato"/>
                <a:cs typeface="Lato"/>
                <a:sym typeface="Lato"/>
              </a:rPr>
              <a:t>Навык D</a:t>
            </a:r>
            <a:endParaRPr b="1" sz="700">
              <a:solidFill>
                <a:srgbClr val="000000"/>
              </a:solidFill>
              <a:latin typeface="Lato"/>
              <a:ea typeface="Lato"/>
              <a:cs typeface="Lato"/>
              <a:sym typeface="Lato"/>
            </a:endParaRPr>
          </a:p>
        </p:txBody>
      </p:sp>
      <p:sp>
        <p:nvSpPr>
          <p:cNvPr id="716" name="Google Shape;716;p39"/>
          <p:cNvSpPr txBox="1"/>
          <p:nvPr/>
        </p:nvSpPr>
        <p:spPr>
          <a:xfrm>
            <a:off x="3571709"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sz="700">
                <a:latin typeface="Lato"/>
                <a:ea typeface="Lato"/>
                <a:cs typeface="Lato"/>
                <a:sym typeface="Lato"/>
              </a:rPr>
              <a:t>65%</a:t>
            </a:r>
            <a:endParaRPr b="1" sz="700">
              <a:solidFill>
                <a:srgbClr val="000000"/>
              </a:solidFill>
              <a:latin typeface="Lato"/>
              <a:ea typeface="Lato"/>
              <a:cs typeface="Lato"/>
              <a:sym typeface="Lato"/>
            </a:endParaRPr>
          </a:p>
        </p:txBody>
      </p:sp>
      <p:grpSp>
        <p:nvGrpSpPr>
          <p:cNvPr id="717" name="Google Shape;717;p39"/>
          <p:cNvGrpSpPr/>
          <p:nvPr/>
        </p:nvGrpSpPr>
        <p:grpSpPr>
          <a:xfrm>
            <a:off x="1337136" y="3553575"/>
            <a:ext cx="2234577" cy="82200"/>
            <a:chOff x="1690385" y="3350900"/>
            <a:chExt cx="1823400" cy="82200"/>
          </a:xfrm>
        </p:grpSpPr>
        <p:sp>
          <p:nvSpPr>
            <p:cNvPr id="718" name="Google Shape;718;p39"/>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9"/>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39"/>
          <p:cNvGrpSpPr/>
          <p:nvPr/>
        </p:nvGrpSpPr>
        <p:grpSpPr>
          <a:xfrm>
            <a:off x="1337117" y="3775225"/>
            <a:ext cx="2234595" cy="82200"/>
            <a:chOff x="1690370" y="3572550"/>
            <a:chExt cx="1823415" cy="82200"/>
          </a:xfrm>
        </p:grpSpPr>
        <p:sp>
          <p:nvSpPr>
            <p:cNvPr id="721" name="Google Shape;721;p39"/>
            <p:cNvSpPr/>
            <p:nvPr/>
          </p:nvSpPr>
          <p:spPr>
            <a:xfrm>
              <a:off x="1690385" y="357255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9"/>
            <p:cNvSpPr/>
            <p:nvPr/>
          </p:nvSpPr>
          <p:spPr>
            <a:xfrm>
              <a:off x="1690370" y="3572550"/>
              <a:ext cx="1494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39"/>
          <p:cNvGrpSpPr/>
          <p:nvPr/>
        </p:nvGrpSpPr>
        <p:grpSpPr>
          <a:xfrm>
            <a:off x="1337133" y="3969725"/>
            <a:ext cx="2234579" cy="82206"/>
            <a:chOff x="1690383" y="3767050"/>
            <a:chExt cx="1823402" cy="82206"/>
          </a:xfrm>
        </p:grpSpPr>
        <p:sp>
          <p:nvSpPr>
            <p:cNvPr id="724" name="Google Shape;724;p39"/>
            <p:cNvSpPr/>
            <p:nvPr/>
          </p:nvSpPr>
          <p:spPr>
            <a:xfrm>
              <a:off x="1690385" y="3767056"/>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p:nvPr/>
          </p:nvSpPr>
          <p:spPr>
            <a:xfrm>
              <a:off x="1690383" y="3767050"/>
              <a:ext cx="1401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39"/>
          <p:cNvGrpSpPr/>
          <p:nvPr/>
        </p:nvGrpSpPr>
        <p:grpSpPr>
          <a:xfrm>
            <a:off x="1337136" y="4184600"/>
            <a:ext cx="2234577" cy="82200"/>
            <a:chOff x="1690385" y="3981925"/>
            <a:chExt cx="1823400" cy="82200"/>
          </a:xfrm>
        </p:grpSpPr>
        <p:sp>
          <p:nvSpPr>
            <p:cNvPr id="727" name="Google Shape;727;p39"/>
            <p:cNvSpPr/>
            <p:nvPr/>
          </p:nvSpPr>
          <p:spPr>
            <a:xfrm>
              <a:off x="1690385" y="3981925"/>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9"/>
            <p:cNvSpPr/>
            <p:nvPr/>
          </p:nvSpPr>
          <p:spPr>
            <a:xfrm>
              <a:off x="1690389" y="3981925"/>
              <a:ext cx="10419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442889_edtied2.jpg" id="729" name="Google Shape;729;p39"/>
          <p:cNvPicPr preferRelativeResize="0"/>
          <p:nvPr/>
        </p:nvPicPr>
        <p:blipFill rotWithShape="1">
          <a:blip r:embed="rId3">
            <a:alphaModFix/>
          </a:blip>
          <a:srcRect b="34280" l="29212" r="25768" t="10659"/>
          <a:stretch/>
        </p:blipFill>
        <p:spPr>
          <a:xfrm>
            <a:off x="5146750" y="1184600"/>
            <a:ext cx="3997253" cy="32625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40"/>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4800">
                <a:solidFill>
                  <a:srgbClr val="000000"/>
                </a:solidFill>
              </a:rPr>
              <a:t>Спасибо!</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7" name="Shape 187"/>
        <p:cNvGrpSpPr/>
        <p:nvPr/>
      </p:nvGrpSpPr>
      <p:grpSpPr>
        <a:xfrm>
          <a:off x="0" y="0"/>
          <a:ext cx="0" cy="0"/>
          <a:chOff x="0" y="0"/>
          <a:chExt cx="0" cy="0"/>
        </a:xfrm>
      </p:grpSpPr>
      <p:sp>
        <p:nvSpPr>
          <p:cNvPr id="188" name="Google Shape;188;p20"/>
          <p:cNvSpPr txBox="1"/>
          <p:nvPr/>
        </p:nvSpPr>
        <p:spPr>
          <a:xfrm>
            <a:off x="2377350" y="2133600"/>
            <a:ext cx="20343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300">
                <a:solidFill>
                  <a:srgbClr val="FFFFFF"/>
                </a:solidFill>
                <a:uFill>
                  <a:noFill/>
                </a:uFill>
                <a:latin typeface="Raleway"/>
                <a:ea typeface="Raleway"/>
                <a:cs typeface="Raleway"/>
                <a:sym typeface="Raleway"/>
                <a:hlinkClick action="ppaction://hlinksldjump" r:id="rId3">
                  <a:extLst>
                    <a:ext uri="{A12FA001-AC4F-418D-AE19-62706E023703}">
                      <ahyp:hlinkClr val="tx"/>
                    </a:ext>
                  </a:extLst>
                </a:hlinkClick>
              </a:rPr>
              <a:t>Обзор</a:t>
            </a:r>
            <a:endParaRPr sz="1300">
              <a:solidFill>
                <a:srgbClr val="FFFFFF"/>
              </a:solidFill>
              <a:latin typeface="Raleway"/>
              <a:ea typeface="Raleway"/>
              <a:cs typeface="Raleway"/>
              <a:sym typeface="Raleway"/>
            </a:endParaRPr>
          </a:p>
          <a:p>
            <a:pPr indent="0" lvl="0" marL="0" rtl="0" algn="l">
              <a:spcBef>
                <a:spcPts val="1600"/>
              </a:spcBef>
              <a:spcAft>
                <a:spcPts val="0"/>
              </a:spcAft>
              <a:buNone/>
            </a:pPr>
            <a:r>
              <a:rPr lang="ru" sz="1300">
                <a:solidFill>
                  <a:srgbClr val="FFFFFF"/>
                </a:solidFill>
                <a:latin typeface="Raleway"/>
                <a:ea typeface="Raleway"/>
                <a:cs typeface="Raleway"/>
                <a:sym typeface="Raleway"/>
              </a:rPr>
              <a:t>Описание </a:t>
            </a:r>
            <a:r>
              <a:rPr lang="ru" sz="1300">
                <a:solidFill>
                  <a:srgbClr val="FFFFFF"/>
                </a:solidFill>
                <a:uFill>
                  <a:noFill/>
                </a:uFill>
                <a:latin typeface="Raleway"/>
                <a:ea typeface="Raleway"/>
                <a:cs typeface="Raleway"/>
                <a:sym typeface="Raleway"/>
                <a:hlinkClick action="ppaction://hlinksldjump" r:id="rId4">
                  <a:extLst>
                    <a:ext uri="{A12FA001-AC4F-418D-AE19-62706E023703}">
                      <ahyp:hlinkClr val="tx"/>
                    </a:ext>
                  </a:extLst>
                </a:hlinkClick>
              </a:rPr>
              <a:t>Проблемы</a:t>
            </a:r>
            <a:endParaRPr sz="1300">
              <a:solidFill>
                <a:srgbClr val="FFFFFF"/>
              </a:solidFill>
              <a:latin typeface="Raleway"/>
              <a:ea typeface="Raleway"/>
              <a:cs typeface="Raleway"/>
              <a:sym typeface="Raleway"/>
            </a:endParaRPr>
          </a:p>
          <a:p>
            <a:pPr indent="0" lvl="0" marL="0" rtl="0" algn="l">
              <a:spcBef>
                <a:spcPts val="1600"/>
              </a:spcBef>
              <a:spcAft>
                <a:spcPts val="0"/>
              </a:spcAft>
              <a:buNone/>
            </a:pPr>
            <a:r>
              <a:rPr lang="ru" sz="1300">
                <a:solidFill>
                  <a:srgbClr val="FFFFFF"/>
                </a:solidFill>
                <a:uFill>
                  <a:noFill/>
                </a:uFill>
                <a:latin typeface="Raleway"/>
                <a:ea typeface="Raleway"/>
                <a:cs typeface="Raleway"/>
                <a:sym typeface="Raleway"/>
                <a:hlinkClick action="ppaction://hlinksldjump" r:id="rId5">
                  <a:extLst>
                    <a:ext uri="{A12FA001-AC4F-418D-AE19-62706E023703}">
                      <ahyp:hlinkClr val="tx"/>
                    </a:ext>
                  </a:extLst>
                </a:hlinkClick>
              </a:rPr>
              <a:t>Цель проекта</a:t>
            </a:r>
            <a:r>
              <a:rPr lang="ru" sz="1300">
                <a:solidFill>
                  <a:srgbClr val="FFFFFF"/>
                </a:solidFill>
                <a:latin typeface="Raleway"/>
                <a:ea typeface="Raleway"/>
                <a:cs typeface="Raleway"/>
                <a:sym typeface="Raleway"/>
              </a:rPr>
              <a:t> и задачи</a:t>
            </a:r>
            <a:endParaRPr sz="1300">
              <a:solidFill>
                <a:srgbClr val="FFFFFF"/>
              </a:solidFill>
              <a:latin typeface="Raleway"/>
              <a:ea typeface="Raleway"/>
              <a:cs typeface="Raleway"/>
              <a:sym typeface="Raleway"/>
            </a:endParaRPr>
          </a:p>
          <a:p>
            <a:pPr indent="0" lvl="0" marL="0" rtl="0" algn="l">
              <a:spcBef>
                <a:spcPts val="1600"/>
              </a:spcBef>
              <a:spcAft>
                <a:spcPts val="0"/>
              </a:spcAft>
              <a:buNone/>
            </a:pPr>
            <a:r>
              <a:rPr lang="ru" sz="1300">
                <a:solidFill>
                  <a:srgbClr val="FFFFFF"/>
                </a:solidFill>
                <a:latin typeface="Raleway"/>
                <a:ea typeface="Raleway"/>
                <a:cs typeface="Raleway"/>
                <a:sym typeface="Raleway"/>
              </a:rPr>
              <a:t>План коммуникаций</a:t>
            </a:r>
            <a:endParaRPr sz="1300">
              <a:solidFill>
                <a:srgbClr val="FFFFFF"/>
              </a:solidFill>
              <a:latin typeface="Raleway"/>
              <a:ea typeface="Raleway"/>
              <a:cs typeface="Raleway"/>
              <a:sym typeface="Raleway"/>
            </a:endParaRPr>
          </a:p>
        </p:txBody>
      </p:sp>
      <p:sp>
        <p:nvSpPr>
          <p:cNvPr id="189" name="Google Shape;189;p20"/>
          <p:cNvSpPr txBox="1"/>
          <p:nvPr/>
        </p:nvSpPr>
        <p:spPr>
          <a:xfrm>
            <a:off x="4958850" y="2133600"/>
            <a:ext cx="1807800" cy="20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300">
                <a:solidFill>
                  <a:srgbClr val="FFFFFF"/>
                </a:solidFill>
                <a:uFill>
                  <a:noFill/>
                </a:uFill>
                <a:latin typeface="Raleway"/>
                <a:ea typeface="Raleway"/>
                <a:cs typeface="Raleway"/>
                <a:sym typeface="Raleway"/>
                <a:hlinkClick action="ppaction://hlinksldjump" r:id="rId6">
                  <a:extLst>
                    <a:ext uri="{A12FA001-AC4F-418D-AE19-62706E023703}">
                      <ahyp:hlinkClr val="tx"/>
                    </a:ext>
                  </a:extLst>
                </a:hlinkClick>
              </a:rPr>
              <a:t>Целевая аудитория</a:t>
            </a:r>
            <a:endParaRPr sz="1300">
              <a:solidFill>
                <a:srgbClr val="FFFFFF"/>
              </a:solidFill>
              <a:latin typeface="Raleway"/>
              <a:ea typeface="Raleway"/>
              <a:cs typeface="Raleway"/>
              <a:sym typeface="Raleway"/>
            </a:endParaRPr>
          </a:p>
          <a:p>
            <a:pPr indent="0" lvl="0" marL="0" rtl="0" algn="l">
              <a:spcBef>
                <a:spcPts val="1600"/>
              </a:spcBef>
              <a:spcAft>
                <a:spcPts val="0"/>
              </a:spcAft>
              <a:buNone/>
            </a:pPr>
            <a:r>
              <a:rPr lang="ru" sz="1300">
                <a:solidFill>
                  <a:srgbClr val="FFFFFF"/>
                </a:solidFill>
                <a:uFill>
                  <a:noFill/>
                </a:uFill>
                <a:latin typeface="Raleway"/>
                <a:ea typeface="Raleway"/>
                <a:cs typeface="Raleway"/>
                <a:sym typeface="Raleway"/>
                <a:hlinkClick action="ppaction://hlinksldjump" r:id="rId7">
                  <a:extLst>
                    <a:ext uri="{A12FA001-AC4F-418D-AE19-62706E023703}">
                      <ahyp:hlinkClr val="tx"/>
                    </a:ext>
                  </a:extLst>
                </a:hlinkClick>
              </a:rPr>
              <a:t>Предлагаемое решение</a:t>
            </a:r>
            <a:endParaRPr sz="1300">
              <a:solidFill>
                <a:srgbClr val="FFFFFF"/>
              </a:solidFill>
              <a:latin typeface="Raleway"/>
              <a:ea typeface="Raleway"/>
              <a:cs typeface="Raleway"/>
              <a:sym typeface="Raleway"/>
            </a:endParaRPr>
          </a:p>
          <a:p>
            <a:pPr indent="0" lvl="0" marL="0" rtl="0" algn="l">
              <a:spcBef>
                <a:spcPts val="1600"/>
              </a:spcBef>
              <a:spcAft>
                <a:spcPts val="0"/>
              </a:spcAft>
              <a:buNone/>
            </a:pPr>
            <a:r>
              <a:rPr lang="ru" sz="1300">
                <a:solidFill>
                  <a:schemeClr val="lt1"/>
                </a:solidFill>
                <a:uFill>
                  <a:noFill/>
                </a:uFill>
                <a:latin typeface="Raleway"/>
                <a:ea typeface="Raleway"/>
                <a:cs typeface="Raleway"/>
                <a:sym typeface="Raleway"/>
                <a:hlinkClick action="ppaction://hlinksldjump" r:id="rId8">
                  <a:extLst>
                    <a:ext uri="{A12FA001-AC4F-418D-AE19-62706E023703}">
                      <ahyp:hlinkClr val="tx"/>
                    </a:ext>
                  </a:extLst>
                </a:hlinkClick>
              </a:rPr>
              <a:t>Видение</a:t>
            </a:r>
            <a:endParaRPr sz="1300">
              <a:solidFill>
                <a:schemeClr val="lt1"/>
              </a:solidFill>
              <a:latin typeface="Raleway"/>
              <a:ea typeface="Raleway"/>
              <a:cs typeface="Raleway"/>
              <a:sym typeface="Raleway"/>
            </a:endParaRPr>
          </a:p>
          <a:p>
            <a:pPr indent="0" lvl="0" marL="0" rtl="0" algn="l">
              <a:spcBef>
                <a:spcPts val="1600"/>
              </a:spcBef>
              <a:spcAft>
                <a:spcPts val="1600"/>
              </a:spcAft>
              <a:buNone/>
            </a:pPr>
            <a:r>
              <a:rPr lang="ru" sz="1300">
                <a:solidFill>
                  <a:schemeClr val="lt1"/>
                </a:solidFill>
                <a:uFill>
                  <a:noFill/>
                </a:uFill>
                <a:latin typeface="Raleway"/>
                <a:ea typeface="Raleway"/>
                <a:cs typeface="Raleway"/>
                <a:sym typeface="Raleway"/>
                <a:hlinkClick action="ppaction://hlinksldjump" r:id="rId9">
                  <a:extLst>
                    <a:ext uri="{A12FA001-AC4F-418D-AE19-62706E023703}">
                      <ahyp:hlinkClr val="tx"/>
                    </a:ext>
                  </a:extLst>
                </a:hlinkClick>
              </a:rPr>
              <a:t>Команда</a:t>
            </a:r>
            <a:endParaRPr sz="1300">
              <a:solidFill>
                <a:srgbClr val="FFFFFF"/>
              </a:solidFill>
              <a:latin typeface="Raleway"/>
              <a:ea typeface="Raleway"/>
              <a:cs typeface="Raleway"/>
              <a:sym typeface="Raleway"/>
            </a:endParaRPr>
          </a:p>
        </p:txBody>
      </p:sp>
      <p:sp>
        <p:nvSpPr>
          <p:cNvPr id="190" name="Google Shape;190;p20"/>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СОДЕРЖАНИЕ</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Обзор</a:t>
            </a:r>
            <a:endParaRPr/>
          </a:p>
        </p:txBody>
      </p:sp>
      <p:sp>
        <p:nvSpPr>
          <p:cNvPr id="196" name="Google Shape;196;p21"/>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100"/>
              <a:t>В данный момент все преподаватели не имеют своего расписания. Им приходят с каждой кафедры отдельный файл excel  с расписанием занятий. Таких файлов много. И по ним, в ручную, каждый преподаватель делает уже своё расписание. Это неудобно и нуждается в оптимизации - автоматическое создание расписание преподавателя. Так же важен вывод информации по загрузке аудиторий.</a:t>
            </a:r>
            <a:endParaRPr sz="1100"/>
          </a:p>
        </p:txBody>
      </p:sp>
      <p:pic>
        <p:nvPicPr>
          <p:cNvPr descr="shutterstock_429987889_edited.jpg" id="197" name="Google Shape;197;p21"/>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Описание п</a:t>
            </a:r>
            <a:r>
              <a:rPr lang="ru"/>
              <a:t>роблем</a:t>
            </a:r>
            <a:endParaRPr/>
          </a:p>
        </p:txBody>
      </p:sp>
      <p:sp>
        <p:nvSpPr>
          <p:cNvPr id="203" name="Google Shape;203;p22"/>
          <p:cNvSpPr txBox="1"/>
          <p:nvPr/>
        </p:nvSpPr>
        <p:spPr>
          <a:xfrm>
            <a:off x="770775" y="2052950"/>
            <a:ext cx="7774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latin typeface="Lato"/>
                <a:ea typeface="Lato"/>
                <a:cs typeface="Lato"/>
                <a:sym typeface="Lato"/>
              </a:rPr>
              <a:t>Файл с расписанием формируется на факультет, магистратура 1 и 2</a:t>
            </a:r>
            <a:endParaRPr>
              <a:latin typeface="Lato"/>
              <a:ea typeface="Lato"/>
              <a:cs typeface="Lato"/>
              <a:sym typeface="Lato"/>
            </a:endParaRPr>
          </a:p>
          <a:p>
            <a:pPr indent="0" lvl="0" marL="0" rtl="0" algn="l">
              <a:spcBef>
                <a:spcPts val="0"/>
              </a:spcBef>
              <a:spcAft>
                <a:spcPts val="0"/>
              </a:spcAft>
              <a:buNone/>
            </a:pPr>
            <a:r>
              <a:rPr lang="ru">
                <a:latin typeface="Lato"/>
                <a:ea typeface="Lato"/>
                <a:cs typeface="Lato"/>
                <a:sym typeface="Lato"/>
              </a:rPr>
              <a:t>курс – отдельно.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ru">
                <a:latin typeface="Lato"/>
                <a:ea typeface="Lato"/>
                <a:cs typeface="Lato"/>
                <a:sym typeface="Lato"/>
              </a:rPr>
              <a:t>Занятия преподавателя может быть в разных файлах.</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ru">
                <a:latin typeface="Lato"/>
                <a:ea typeface="Lato"/>
                <a:cs typeface="Lato"/>
                <a:sym typeface="Lato"/>
              </a:rPr>
              <a:t>Заведующему сложно контролировать нагрузку и аудиторный фонд, особенно</a:t>
            </a:r>
            <a:endParaRPr>
              <a:latin typeface="Lato"/>
              <a:ea typeface="Lato"/>
              <a:cs typeface="Lato"/>
              <a:sym typeface="Lato"/>
            </a:endParaRPr>
          </a:p>
          <a:p>
            <a:pPr indent="0" lvl="0" marL="0" rtl="0" algn="l">
              <a:spcBef>
                <a:spcPts val="0"/>
              </a:spcBef>
              <a:spcAft>
                <a:spcPts val="0"/>
              </a:spcAft>
              <a:buNone/>
            </a:pPr>
            <a:r>
              <a:rPr lang="ru">
                <a:latin typeface="Lato"/>
                <a:ea typeface="Lato"/>
                <a:cs typeface="Lato"/>
                <a:sym typeface="Lato"/>
              </a:rPr>
              <a:t>при необходимости внесения изменений в расписание.</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7" name="Shape 207"/>
        <p:cNvGrpSpPr/>
        <p:nvPr/>
      </p:nvGrpSpPr>
      <p:grpSpPr>
        <a:xfrm>
          <a:off x="0" y="0"/>
          <a:ext cx="0" cy="0"/>
          <a:chOff x="0" y="0"/>
          <a:chExt cx="0" cy="0"/>
        </a:xfrm>
      </p:grpSpPr>
      <p:sp>
        <p:nvSpPr>
          <p:cNvPr id="208" name="Google Shape;208;p23"/>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200"/>
              <a:t>Цели и задачи </a:t>
            </a:r>
            <a:r>
              <a:rPr lang="ru" sz="1200"/>
              <a:t>проекта</a:t>
            </a:r>
            <a:endParaRPr sz="1200"/>
          </a:p>
        </p:txBody>
      </p:sp>
      <p:sp>
        <p:nvSpPr>
          <p:cNvPr id="209" name="Google Shape;209;p23"/>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3000">
                <a:solidFill>
                  <a:srgbClr val="FFFFFF"/>
                </a:solidFill>
              </a:rPr>
              <a:t>Создание удобного приложения для решения данной задачи и </a:t>
            </a:r>
            <a:r>
              <a:rPr lang="ru" sz="3000">
                <a:solidFill>
                  <a:srgbClr val="FFFFFF"/>
                </a:solidFill>
              </a:rPr>
              <a:t>получение</a:t>
            </a:r>
            <a:r>
              <a:rPr lang="ru" sz="3000">
                <a:solidFill>
                  <a:srgbClr val="FFFFFF"/>
                </a:solidFill>
              </a:rPr>
              <a:t> опыта работы в команде.</a:t>
            </a:r>
            <a:endParaRPr sz="30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4"/>
          <p:cNvSpPr txBox="1"/>
          <p:nvPr/>
        </p:nvSpPr>
        <p:spPr>
          <a:xfrm>
            <a:off x="729450" y="2055839"/>
            <a:ext cx="5203200" cy="8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4800">
                <a:solidFill>
                  <a:srgbClr val="FFFFFF"/>
                </a:solidFill>
                <a:latin typeface="Raleway"/>
                <a:ea typeface="Raleway"/>
                <a:cs typeface="Raleway"/>
                <a:sym typeface="Raleway"/>
              </a:rPr>
              <a:t>Наш план коммуникаций</a:t>
            </a:r>
            <a:endParaRPr b="1" sz="4800">
              <a:solidFill>
                <a:srgbClr val="FFFFFF"/>
              </a:solidFill>
              <a:latin typeface="Raleway"/>
              <a:ea typeface="Raleway"/>
              <a:cs typeface="Raleway"/>
              <a:sym typeface="Raleway"/>
            </a:endParaRPr>
          </a:p>
          <a:p>
            <a:pPr indent="0" lvl="0" marL="0" rtl="0" algn="l">
              <a:spcBef>
                <a:spcPts val="1600"/>
              </a:spcBef>
              <a:spcAft>
                <a:spcPts val="1600"/>
              </a:spcAft>
              <a:buNone/>
            </a:pPr>
            <a:r>
              <a:t/>
            </a:r>
            <a:endParaRPr b="1" sz="4800">
              <a:solidFill>
                <a:srgbClr val="FFFFFF"/>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Общение в </a:t>
            </a:r>
            <a:r>
              <a:rPr lang="ru"/>
              <a:t>команде</a:t>
            </a:r>
            <a:endParaRPr/>
          </a:p>
          <a:p>
            <a:pPr indent="0" lvl="0" marL="0" rtl="0" algn="l">
              <a:spcBef>
                <a:spcPts val="0"/>
              </a:spcBef>
              <a:spcAft>
                <a:spcPts val="0"/>
              </a:spcAft>
              <a:buNone/>
            </a:pPr>
            <a:r>
              <a:t/>
            </a:r>
            <a:endParaRPr b="0"/>
          </a:p>
        </p:txBody>
      </p:sp>
      <p:sp>
        <p:nvSpPr>
          <p:cNvPr id="220" name="Google Shape;220;p25"/>
          <p:cNvSpPr txBox="1"/>
          <p:nvPr>
            <p:ph idx="1" type="body"/>
          </p:nvPr>
        </p:nvSpPr>
        <p:spPr>
          <a:xfrm>
            <a:off x="721225" y="1860250"/>
            <a:ext cx="3893400" cy="29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900"/>
              <a:t>                     </a:t>
            </a:r>
            <a:r>
              <a:rPr lang="ru"/>
              <a:t>Мы выбрали два приложения для общения - телеграмм и отдельный сервер дискорда. Дискорд будет основным, поскольку он обеспечивает возможность настройки любого канала под особенности общения там - голос или текст, права доступа и прочие дополнительные настройки. </a:t>
            </a:r>
            <a:endParaRPr/>
          </a:p>
          <a:p>
            <a:pPr indent="0" lvl="0" marL="0" rtl="0" algn="l">
              <a:spcBef>
                <a:spcPts val="1600"/>
              </a:spcBef>
              <a:spcAft>
                <a:spcPts val="1600"/>
              </a:spcAft>
              <a:buNone/>
            </a:pPr>
            <a:r>
              <a:rPr lang="ru"/>
              <a:t>Телеграмм будет </a:t>
            </a:r>
            <a:r>
              <a:rPr lang="ru"/>
              <a:t>использоваться</a:t>
            </a:r>
            <a:r>
              <a:rPr lang="ru"/>
              <a:t> для как дополнительный канал связи, более удобный для телефона. </a:t>
            </a:r>
            <a:endParaRPr/>
          </a:p>
        </p:txBody>
      </p:sp>
      <p:pic>
        <p:nvPicPr>
          <p:cNvPr descr="shutterstock_368732306.jpg" id="221" name="Google Shape;221;p25"/>
          <p:cNvPicPr preferRelativeResize="0"/>
          <p:nvPr/>
        </p:nvPicPr>
        <p:blipFill rotWithShape="1">
          <a:blip r:embed="rId3">
            <a:alphaModFix/>
          </a:blip>
          <a:srcRect b="0" l="29621" r="29621" t="4942"/>
          <a:stretch/>
        </p:blipFill>
        <p:spPr>
          <a:xfrm>
            <a:off x="7170362" y="1184600"/>
            <a:ext cx="1973638" cy="326259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730725" y="1318650"/>
            <a:ext cx="4301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Общение с наставником</a:t>
            </a:r>
            <a:endParaRPr/>
          </a:p>
          <a:p>
            <a:pPr indent="0" lvl="0" marL="0" rtl="0" algn="l">
              <a:spcBef>
                <a:spcPts val="0"/>
              </a:spcBef>
              <a:spcAft>
                <a:spcPts val="0"/>
              </a:spcAft>
              <a:buNone/>
            </a:pPr>
            <a:r>
              <a:t/>
            </a:r>
            <a:endParaRPr b="0"/>
          </a:p>
        </p:txBody>
      </p:sp>
      <p:sp>
        <p:nvSpPr>
          <p:cNvPr id="227" name="Google Shape;227;p26"/>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ru"/>
              <a:t>Преподаватель будет сообщать нам новую информацию в телеграмме. </a:t>
            </a:r>
            <a:endParaRPr/>
          </a:p>
          <a:p>
            <a:pPr indent="-311150" lvl="0" marL="457200" rtl="0" algn="l">
              <a:spcBef>
                <a:spcPts val="0"/>
              </a:spcBef>
              <a:spcAft>
                <a:spcPts val="0"/>
              </a:spcAft>
              <a:buSzPts val="1300"/>
              <a:buAutoNum type="arabicPeriod"/>
            </a:pPr>
            <a:r>
              <a:rPr lang="ru"/>
              <a:t>Конференции  в Zoom </a:t>
            </a:r>
            <a:endParaRPr/>
          </a:p>
          <a:p>
            <a:pPr indent="0" lvl="0" marL="0" rtl="0" algn="l">
              <a:spcBef>
                <a:spcPts val="1600"/>
              </a:spcBef>
              <a:spcAft>
                <a:spcPts val="1600"/>
              </a:spcAft>
              <a:buNone/>
            </a:pPr>
            <a:r>
              <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